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390" r:id="rId3"/>
    <p:sldId id="391" r:id="rId4"/>
    <p:sldId id="355" r:id="rId5"/>
    <p:sldId id="368" r:id="rId6"/>
    <p:sldId id="326" r:id="rId7"/>
    <p:sldId id="310" r:id="rId8"/>
    <p:sldId id="363" r:id="rId9"/>
    <p:sldId id="372" r:id="rId10"/>
    <p:sldId id="342" r:id="rId11"/>
    <p:sldId id="350" r:id="rId12"/>
    <p:sldId id="351" r:id="rId13"/>
    <p:sldId id="352" r:id="rId14"/>
    <p:sldId id="354" r:id="rId15"/>
    <p:sldId id="357" r:id="rId16"/>
    <p:sldId id="364" r:id="rId17"/>
    <p:sldId id="358" r:id="rId18"/>
    <p:sldId id="365" r:id="rId19"/>
    <p:sldId id="366" r:id="rId20"/>
    <p:sldId id="367" r:id="rId21"/>
    <p:sldId id="361" r:id="rId22"/>
    <p:sldId id="360" r:id="rId23"/>
    <p:sldId id="306" r:id="rId24"/>
    <p:sldId id="37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becca Hawkins" initials="RH" lastIdx="1" clrIdx="0">
    <p:extLst>
      <p:ext uri="{19B8F6BF-5375-455C-9EA6-DF929625EA0E}">
        <p15:presenceInfo xmlns:p15="http://schemas.microsoft.com/office/powerpoint/2012/main" userId="Rebecca Hawk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0808A"/>
    <a:srgbClr val="FFFFFF"/>
    <a:srgbClr val="17848E"/>
    <a:srgbClr val="1A999F"/>
    <a:srgbClr val="449CA4"/>
    <a:srgbClr val="0D666E"/>
    <a:srgbClr val="21A1A8"/>
    <a:srgbClr val="1C3560"/>
    <a:srgbClr val="192E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177EBA-B91B-441B-996B-8296725BDA0F}" v="21" dt="2024-04-06T12:11:54.4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55"/>
    <p:restoredTop sz="88819" autoAdjust="0"/>
  </p:normalViewPr>
  <p:slideViewPr>
    <p:cSldViewPr snapToGrid="0" snapToObjects="1">
      <p:cViewPr varScale="1">
        <p:scale>
          <a:sx n="76" d="100"/>
          <a:sy n="76" d="100"/>
        </p:scale>
        <p:origin x="1368"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awkins" userId="a6d4d689-4a4f-4e8e-ae2d-f334cd5ecc1f" providerId="ADAL" clId="{50FBBD1A-5957-44AA-90D6-A186D8A0F77E}"/>
    <pc:docChg chg="addSld modSld">
      <pc:chgData name="Rebecca Hawkins" userId="a6d4d689-4a4f-4e8e-ae2d-f334cd5ecc1f" providerId="ADAL" clId="{50FBBD1A-5957-44AA-90D6-A186D8A0F77E}" dt="2023-12-13T11:13:02.544" v="1" actId="22"/>
      <pc:docMkLst>
        <pc:docMk/>
      </pc:docMkLst>
      <pc:sldChg chg="addSp new mod">
        <pc:chgData name="Rebecca Hawkins" userId="a6d4d689-4a4f-4e8e-ae2d-f334cd5ecc1f" providerId="ADAL" clId="{50FBBD1A-5957-44AA-90D6-A186D8A0F77E}" dt="2023-12-13T11:13:02.544" v="1" actId="22"/>
        <pc:sldMkLst>
          <pc:docMk/>
          <pc:sldMk cId="1079957975" sldId="325"/>
        </pc:sldMkLst>
        <pc:spChg chg="add">
          <ac:chgData name="Rebecca Hawkins" userId="a6d4d689-4a4f-4e8e-ae2d-f334cd5ecc1f" providerId="ADAL" clId="{50FBBD1A-5957-44AA-90D6-A186D8A0F77E}" dt="2023-12-13T11:13:02.544" v="1" actId="22"/>
          <ac:spMkLst>
            <pc:docMk/>
            <pc:sldMk cId="1079957975" sldId="325"/>
            <ac:spMk id="5" creationId="{8D3501EC-8F51-26FD-4319-B2D8FA3D13AE}"/>
          </ac:spMkLst>
        </pc:spChg>
      </pc:sldChg>
    </pc:docChg>
  </pc:docChgLst>
  <pc:docChgLst>
    <pc:chgData name="Rebecca Hawkins" userId="a6d4d689-4a4f-4e8e-ae2d-f334cd5ecc1f" providerId="ADAL" clId="{513EFA48-7C27-4CCF-B612-3A72EA7045E9}"/>
    <pc:docChg chg="undo redo custSel addSld delSld modSld sldOrd">
      <pc:chgData name="Rebecca Hawkins" userId="a6d4d689-4a4f-4e8e-ae2d-f334cd5ecc1f" providerId="ADAL" clId="{513EFA48-7C27-4CCF-B612-3A72EA7045E9}" dt="2024-01-23T19:52:22.071" v="11892" actId="1037"/>
      <pc:docMkLst>
        <pc:docMk/>
      </pc:docMkLst>
      <pc:sldChg chg="modSp mod">
        <pc:chgData name="Rebecca Hawkins" userId="a6d4d689-4a4f-4e8e-ae2d-f334cd5ecc1f" providerId="ADAL" clId="{513EFA48-7C27-4CCF-B612-3A72EA7045E9}" dt="2024-01-05T15:21:17.507" v="4053" actId="27636"/>
        <pc:sldMkLst>
          <pc:docMk/>
          <pc:sldMk cId="445848874" sldId="256"/>
        </pc:sldMkLst>
        <pc:spChg chg="mod">
          <ac:chgData name="Rebecca Hawkins" userId="a6d4d689-4a4f-4e8e-ae2d-f334cd5ecc1f" providerId="ADAL" clId="{513EFA48-7C27-4CCF-B612-3A72EA7045E9}" dt="2024-01-05T15:21:11.157" v="4051" actId="14100"/>
          <ac:spMkLst>
            <pc:docMk/>
            <pc:sldMk cId="445848874" sldId="256"/>
            <ac:spMk id="2" creationId="{9C37F0E4-2D31-F949-AEF1-E06ED801BE0F}"/>
          </ac:spMkLst>
        </pc:spChg>
        <pc:spChg chg="mod">
          <ac:chgData name="Rebecca Hawkins" userId="a6d4d689-4a4f-4e8e-ae2d-f334cd5ecc1f" providerId="ADAL" clId="{513EFA48-7C27-4CCF-B612-3A72EA7045E9}" dt="2024-01-05T15:21:17.507" v="4053" actId="27636"/>
          <ac:spMkLst>
            <pc:docMk/>
            <pc:sldMk cId="445848874" sldId="256"/>
            <ac:spMk id="3" creationId="{4397D06C-113F-324C-B159-E2C9CC2A8623}"/>
          </ac:spMkLst>
        </pc:spChg>
      </pc:sldChg>
      <pc:sldChg chg="addSp modSp del mod ord">
        <pc:chgData name="Rebecca Hawkins" userId="a6d4d689-4a4f-4e8e-ae2d-f334cd5ecc1f" providerId="ADAL" clId="{513EFA48-7C27-4CCF-B612-3A72EA7045E9}" dt="2024-01-05T15:59:27.177" v="4460" actId="47"/>
        <pc:sldMkLst>
          <pc:docMk/>
          <pc:sldMk cId="2737940229" sldId="272"/>
        </pc:sldMkLst>
        <pc:spChg chg="add mod">
          <ac:chgData name="Rebecca Hawkins" userId="a6d4d689-4a4f-4e8e-ae2d-f334cd5ecc1f" providerId="ADAL" clId="{513EFA48-7C27-4CCF-B612-3A72EA7045E9}" dt="2024-01-04T09:28:42.554" v="573" actId="1076"/>
          <ac:spMkLst>
            <pc:docMk/>
            <pc:sldMk cId="2737940229" sldId="272"/>
            <ac:spMk id="6" creationId="{F84211B0-0C19-3139-FF18-2C88A22BDDF2}"/>
          </ac:spMkLst>
        </pc:spChg>
        <pc:spChg chg="add mod">
          <ac:chgData name="Rebecca Hawkins" userId="a6d4d689-4a4f-4e8e-ae2d-f334cd5ecc1f" providerId="ADAL" clId="{513EFA48-7C27-4CCF-B612-3A72EA7045E9}" dt="2024-01-04T09:28:34.766" v="571" actId="1076"/>
          <ac:spMkLst>
            <pc:docMk/>
            <pc:sldMk cId="2737940229" sldId="272"/>
            <ac:spMk id="8" creationId="{A56956A3-4D46-4BDF-DF9D-C1093517C9EB}"/>
          </ac:spMkLst>
        </pc:spChg>
        <pc:spChg chg="mod">
          <ac:chgData name="Rebecca Hawkins" userId="a6d4d689-4a4f-4e8e-ae2d-f334cd5ecc1f" providerId="ADAL" clId="{513EFA48-7C27-4CCF-B612-3A72EA7045E9}" dt="2024-01-04T09:00:22.798" v="197" actId="20577"/>
          <ac:spMkLst>
            <pc:docMk/>
            <pc:sldMk cId="2737940229" sldId="272"/>
            <ac:spMk id="11" creationId="{4302B835-3413-49B5-B2C1-D52358FF789D}"/>
          </ac:spMkLst>
        </pc:spChg>
        <pc:spChg chg="mod">
          <ac:chgData name="Rebecca Hawkins" userId="a6d4d689-4a4f-4e8e-ae2d-f334cd5ecc1f" providerId="ADAL" clId="{513EFA48-7C27-4CCF-B612-3A72EA7045E9}" dt="2024-01-04T09:28:38.466" v="572" actId="1076"/>
          <ac:spMkLst>
            <pc:docMk/>
            <pc:sldMk cId="2737940229" sldId="272"/>
            <ac:spMk id="15" creationId="{AD091853-0FAA-4B6C-B32B-529611572FD8}"/>
          </ac:spMkLst>
        </pc:spChg>
        <pc:picChg chg="add mod">
          <ac:chgData name="Rebecca Hawkins" userId="a6d4d689-4a4f-4e8e-ae2d-f334cd5ecc1f" providerId="ADAL" clId="{513EFA48-7C27-4CCF-B612-3A72EA7045E9}" dt="2024-01-04T09:27:19.616" v="556" actId="1076"/>
          <ac:picMkLst>
            <pc:docMk/>
            <pc:sldMk cId="2737940229" sldId="272"/>
            <ac:picMk id="2" creationId="{EA1D3B0A-9F6B-3F5E-2624-86DC20C8B613}"/>
          </ac:picMkLst>
        </pc:picChg>
        <pc:picChg chg="add mod">
          <ac:chgData name="Rebecca Hawkins" userId="a6d4d689-4a4f-4e8e-ae2d-f334cd5ecc1f" providerId="ADAL" clId="{513EFA48-7C27-4CCF-B612-3A72EA7045E9}" dt="2024-01-04T09:28:25.796" v="569" actId="1076"/>
          <ac:picMkLst>
            <pc:docMk/>
            <pc:sldMk cId="2737940229" sldId="272"/>
            <ac:picMk id="3" creationId="{618C07EB-6214-96A3-058A-A3E600E3978E}"/>
          </ac:picMkLst>
        </pc:picChg>
        <pc:picChg chg="add mod">
          <ac:chgData name="Rebecca Hawkins" userId="a6d4d689-4a4f-4e8e-ae2d-f334cd5ecc1f" providerId="ADAL" clId="{513EFA48-7C27-4CCF-B612-3A72EA7045E9}" dt="2024-01-04T09:28:29.203" v="570" actId="1076"/>
          <ac:picMkLst>
            <pc:docMk/>
            <pc:sldMk cId="2737940229" sldId="272"/>
            <ac:picMk id="4" creationId="{DDAC76A7-42CD-1773-8BA1-831AB2E2580F}"/>
          </ac:picMkLst>
        </pc:picChg>
      </pc:sldChg>
      <pc:sldChg chg="addSp delSp modSp mod ord">
        <pc:chgData name="Rebecca Hawkins" userId="a6d4d689-4a4f-4e8e-ae2d-f334cd5ecc1f" providerId="ADAL" clId="{513EFA48-7C27-4CCF-B612-3A72EA7045E9}" dt="2024-01-10T10:35:52.781" v="5927"/>
        <pc:sldMkLst>
          <pc:docMk/>
          <pc:sldMk cId="771348294" sldId="279"/>
        </pc:sldMkLst>
        <pc:spChg chg="mod">
          <ac:chgData name="Rebecca Hawkins" userId="a6d4d689-4a4f-4e8e-ae2d-f334cd5ecc1f" providerId="ADAL" clId="{513EFA48-7C27-4CCF-B612-3A72EA7045E9}" dt="2024-01-05T14:05:28.994" v="3125" actId="20577"/>
          <ac:spMkLst>
            <pc:docMk/>
            <pc:sldMk cId="771348294" sldId="279"/>
            <ac:spMk id="2" creationId="{3204D4D7-B6E3-E745-B2EF-4ECEF97D822B}"/>
          </ac:spMkLst>
        </pc:spChg>
        <pc:spChg chg="add mod">
          <ac:chgData name="Rebecca Hawkins" userId="a6d4d689-4a4f-4e8e-ae2d-f334cd5ecc1f" providerId="ADAL" clId="{513EFA48-7C27-4CCF-B612-3A72EA7045E9}" dt="2024-01-05T16:02:40.370" v="4513" actId="255"/>
          <ac:spMkLst>
            <pc:docMk/>
            <pc:sldMk cId="771348294" sldId="279"/>
            <ac:spMk id="4" creationId="{9890F720-4A5C-1D5F-2A18-42CA36DE5145}"/>
          </ac:spMkLst>
        </pc:spChg>
        <pc:spChg chg="add mod">
          <ac:chgData name="Rebecca Hawkins" userId="a6d4d689-4a4f-4e8e-ae2d-f334cd5ecc1f" providerId="ADAL" clId="{513EFA48-7C27-4CCF-B612-3A72EA7045E9}" dt="2024-01-05T16:02:50.541" v="4515" actId="255"/>
          <ac:spMkLst>
            <pc:docMk/>
            <pc:sldMk cId="771348294" sldId="279"/>
            <ac:spMk id="5" creationId="{A7890025-D7FB-8C8A-25CB-FDE533680CE1}"/>
          </ac:spMkLst>
        </pc:spChg>
        <pc:spChg chg="add del mod">
          <ac:chgData name="Rebecca Hawkins" userId="a6d4d689-4a4f-4e8e-ae2d-f334cd5ecc1f" providerId="ADAL" clId="{513EFA48-7C27-4CCF-B612-3A72EA7045E9}" dt="2024-01-04T09:11:52.060" v="450" actId="478"/>
          <ac:spMkLst>
            <pc:docMk/>
            <pc:sldMk cId="771348294" sldId="279"/>
            <ac:spMk id="8" creationId="{05052431-C4D2-77D9-EAB9-EF96DE7A1CCA}"/>
          </ac:spMkLst>
        </pc:spChg>
        <pc:spChg chg="add del">
          <ac:chgData name="Rebecca Hawkins" userId="a6d4d689-4a4f-4e8e-ae2d-f334cd5ecc1f" providerId="ADAL" clId="{513EFA48-7C27-4CCF-B612-3A72EA7045E9}" dt="2024-01-05T15:54:17.789" v="4279" actId="478"/>
          <ac:spMkLst>
            <pc:docMk/>
            <pc:sldMk cId="771348294" sldId="279"/>
            <ac:spMk id="26" creationId="{3DC458F3-0E67-A970-A5F9-6705D5C90BF8}"/>
          </ac:spMkLst>
        </pc:spChg>
        <pc:spChg chg="add del">
          <ac:chgData name="Rebecca Hawkins" userId="a6d4d689-4a4f-4e8e-ae2d-f334cd5ecc1f" providerId="ADAL" clId="{513EFA48-7C27-4CCF-B612-3A72EA7045E9}" dt="2024-01-05T15:54:20.590" v="4281" actId="478"/>
          <ac:spMkLst>
            <pc:docMk/>
            <pc:sldMk cId="771348294" sldId="279"/>
            <ac:spMk id="27" creationId="{3530FBDC-BBFF-ABC1-2101-D71B14C350C8}"/>
          </ac:spMkLst>
        </pc:spChg>
        <pc:grpChg chg="add mod">
          <ac:chgData name="Rebecca Hawkins" userId="a6d4d689-4a4f-4e8e-ae2d-f334cd5ecc1f" providerId="ADAL" clId="{513EFA48-7C27-4CCF-B612-3A72EA7045E9}" dt="2024-01-05T16:02:45.756" v="4514" actId="1076"/>
          <ac:grpSpMkLst>
            <pc:docMk/>
            <pc:sldMk cId="771348294" sldId="279"/>
            <ac:grpSpMk id="23" creationId="{D1848F64-0B0A-9FEF-31C2-97B3AFAC35B9}"/>
          </ac:grpSpMkLst>
        </pc:grpChg>
        <pc:picChg chg="add mod">
          <ac:chgData name="Rebecca Hawkins" userId="a6d4d689-4a4f-4e8e-ae2d-f334cd5ecc1f" providerId="ADAL" clId="{513EFA48-7C27-4CCF-B612-3A72EA7045E9}" dt="2024-01-05T14:03:59.874" v="3094" actId="1076"/>
          <ac:picMkLst>
            <pc:docMk/>
            <pc:sldMk cId="771348294" sldId="279"/>
            <ac:picMk id="3" creationId="{4C3703DD-9C97-3841-CC97-55F2C9153B33}"/>
          </ac:picMkLst>
        </pc:picChg>
        <pc:picChg chg="add del mod">
          <ac:chgData name="Rebecca Hawkins" userId="a6d4d689-4a4f-4e8e-ae2d-f334cd5ecc1f" providerId="ADAL" clId="{513EFA48-7C27-4CCF-B612-3A72EA7045E9}" dt="2024-01-10T10:35:52.391" v="5926" actId="478"/>
          <ac:picMkLst>
            <pc:docMk/>
            <pc:sldMk cId="771348294" sldId="279"/>
            <ac:picMk id="6" creationId="{B04DEDF9-692D-EB68-CFDD-ABDB0085207D}"/>
          </ac:picMkLst>
        </pc:picChg>
        <pc:picChg chg="add mod">
          <ac:chgData name="Rebecca Hawkins" userId="a6d4d689-4a4f-4e8e-ae2d-f334cd5ecc1f" providerId="ADAL" clId="{513EFA48-7C27-4CCF-B612-3A72EA7045E9}" dt="2024-01-10T10:35:52.781" v="5927"/>
          <ac:picMkLst>
            <pc:docMk/>
            <pc:sldMk cId="771348294" sldId="279"/>
            <ac:picMk id="7" creationId="{325B599A-0D1C-D3D0-D478-AF598189B6D9}"/>
          </ac:picMkLst>
        </pc:picChg>
        <pc:picChg chg="add del mod">
          <ac:chgData name="Rebecca Hawkins" userId="a6d4d689-4a4f-4e8e-ae2d-f334cd5ecc1f" providerId="ADAL" clId="{513EFA48-7C27-4CCF-B612-3A72EA7045E9}" dt="2024-01-04T09:15:03.464" v="485" actId="478"/>
          <ac:picMkLst>
            <pc:docMk/>
            <pc:sldMk cId="771348294" sldId="279"/>
            <ac:picMk id="7" creationId="{8FA2D628-64AF-5CFB-D6A6-EA583061BE4B}"/>
          </ac:picMkLst>
        </pc:picChg>
        <pc:picChg chg="add mod">
          <ac:chgData name="Rebecca Hawkins" userId="a6d4d689-4a4f-4e8e-ae2d-f334cd5ecc1f" providerId="ADAL" clId="{513EFA48-7C27-4CCF-B612-3A72EA7045E9}" dt="2024-01-05T14:05:19.774" v="3106" actId="164"/>
          <ac:picMkLst>
            <pc:docMk/>
            <pc:sldMk cId="771348294" sldId="279"/>
            <ac:picMk id="10" creationId="{61CBFC0C-940B-5D9F-07DC-D352A943765D}"/>
          </ac:picMkLst>
        </pc:picChg>
        <pc:picChg chg="add mod">
          <ac:chgData name="Rebecca Hawkins" userId="a6d4d689-4a4f-4e8e-ae2d-f334cd5ecc1f" providerId="ADAL" clId="{513EFA48-7C27-4CCF-B612-3A72EA7045E9}" dt="2024-01-05T14:05:19.774" v="3106" actId="164"/>
          <ac:picMkLst>
            <pc:docMk/>
            <pc:sldMk cId="771348294" sldId="279"/>
            <ac:picMk id="12" creationId="{B349EF2A-F437-4DAA-D0E6-46BF0395F457}"/>
          </ac:picMkLst>
        </pc:picChg>
        <pc:picChg chg="del">
          <ac:chgData name="Rebecca Hawkins" userId="a6d4d689-4a4f-4e8e-ae2d-f334cd5ecc1f" providerId="ADAL" clId="{513EFA48-7C27-4CCF-B612-3A72EA7045E9}" dt="2024-01-05T14:03:44.987" v="3089" actId="478"/>
          <ac:picMkLst>
            <pc:docMk/>
            <pc:sldMk cId="771348294" sldId="279"/>
            <ac:picMk id="13" creationId="{BD61E009-9CD5-4D5F-B884-54BCA9FD1AF8}"/>
          </ac:picMkLst>
        </pc:picChg>
        <pc:picChg chg="del">
          <ac:chgData name="Rebecca Hawkins" userId="a6d4d689-4a4f-4e8e-ae2d-f334cd5ecc1f" providerId="ADAL" clId="{513EFA48-7C27-4CCF-B612-3A72EA7045E9}" dt="2024-01-04T09:04:48.269" v="210" actId="478"/>
          <ac:picMkLst>
            <pc:docMk/>
            <pc:sldMk cId="771348294" sldId="279"/>
            <ac:picMk id="14" creationId="{9CAF062E-052F-45DB-89A2-0FA7684D48E1}"/>
          </ac:picMkLst>
        </pc:picChg>
        <pc:picChg chg="del">
          <ac:chgData name="Rebecca Hawkins" userId="a6d4d689-4a4f-4e8e-ae2d-f334cd5ecc1f" providerId="ADAL" clId="{513EFA48-7C27-4CCF-B612-3A72EA7045E9}" dt="2024-01-04T09:04:51.472" v="212" actId="478"/>
          <ac:picMkLst>
            <pc:docMk/>
            <pc:sldMk cId="771348294" sldId="279"/>
            <ac:picMk id="16" creationId="{96883A97-44E7-463D-AED1-F41B0FD473E3}"/>
          </ac:picMkLst>
        </pc:picChg>
        <pc:picChg chg="add mod">
          <ac:chgData name="Rebecca Hawkins" userId="a6d4d689-4a4f-4e8e-ae2d-f334cd5ecc1f" providerId="ADAL" clId="{513EFA48-7C27-4CCF-B612-3A72EA7045E9}" dt="2024-01-05T14:05:19.774" v="3106" actId="164"/>
          <ac:picMkLst>
            <pc:docMk/>
            <pc:sldMk cId="771348294" sldId="279"/>
            <ac:picMk id="17" creationId="{6B99C9D7-2D34-2A73-9B40-3B5963E73374}"/>
          </ac:picMkLst>
        </pc:picChg>
        <pc:picChg chg="del">
          <ac:chgData name="Rebecca Hawkins" userId="a6d4d689-4a4f-4e8e-ae2d-f334cd5ecc1f" providerId="ADAL" clId="{513EFA48-7C27-4CCF-B612-3A72EA7045E9}" dt="2024-01-04T09:04:33.844" v="205" actId="478"/>
          <ac:picMkLst>
            <pc:docMk/>
            <pc:sldMk cId="771348294" sldId="279"/>
            <ac:picMk id="19" creationId="{E16F414E-34BB-45B1-914B-64AF47075438}"/>
          </ac:picMkLst>
        </pc:picChg>
        <pc:picChg chg="add mod">
          <ac:chgData name="Rebecca Hawkins" userId="a6d4d689-4a4f-4e8e-ae2d-f334cd5ecc1f" providerId="ADAL" clId="{513EFA48-7C27-4CCF-B612-3A72EA7045E9}" dt="2024-01-05T14:03:55.205" v="3093" actId="167"/>
          <ac:picMkLst>
            <pc:docMk/>
            <pc:sldMk cId="771348294" sldId="279"/>
            <ac:picMk id="21" creationId="{23AA0FED-C44B-C4BD-52A5-6A3434BA822E}"/>
          </ac:picMkLst>
        </pc:picChg>
        <pc:picChg chg="del">
          <ac:chgData name="Rebecca Hawkins" userId="a6d4d689-4a4f-4e8e-ae2d-f334cd5ecc1f" providerId="ADAL" clId="{513EFA48-7C27-4CCF-B612-3A72EA7045E9}" dt="2024-01-04T09:04:44.712" v="208" actId="478"/>
          <ac:picMkLst>
            <pc:docMk/>
            <pc:sldMk cId="771348294" sldId="279"/>
            <ac:picMk id="22" creationId="{E1C40432-922E-4EA9-BBED-94EBA8FB9DA5}"/>
          </ac:picMkLst>
        </pc:picChg>
        <pc:picChg chg="add del mod">
          <ac:chgData name="Rebecca Hawkins" userId="a6d4d689-4a4f-4e8e-ae2d-f334cd5ecc1f" providerId="ADAL" clId="{513EFA48-7C27-4CCF-B612-3A72EA7045E9}" dt="2024-01-10T10:33:45.052" v="5907" actId="478"/>
          <ac:picMkLst>
            <pc:docMk/>
            <pc:sldMk cId="771348294" sldId="279"/>
            <ac:picMk id="24" creationId="{6D4F033F-2343-DE20-9334-C29145161FCD}"/>
          </ac:picMkLst>
        </pc:picChg>
        <pc:picChg chg="del">
          <ac:chgData name="Rebecca Hawkins" userId="a6d4d689-4a4f-4e8e-ae2d-f334cd5ecc1f" providerId="ADAL" clId="{513EFA48-7C27-4CCF-B612-3A72EA7045E9}" dt="2024-01-04T09:04:59.099" v="214" actId="478"/>
          <ac:picMkLst>
            <pc:docMk/>
            <pc:sldMk cId="771348294" sldId="279"/>
            <ac:picMk id="25" creationId="{4D7F7258-583B-40DA-91E7-8CC4AFE20347}"/>
          </ac:picMkLst>
        </pc:picChg>
        <pc:picChg chg="del">
          <ac:chgData name="Rebecca Hawkins" userId="a6d4d689-4a4f-4e8e-ae2d-f334cd5ecc1f" providerId="ADAL" clId="{513EFA48-7C27-4CCF-B612-3A72EA7045E9}" dt="2024-01-04T09:04:42.652" v="207" actId="478"/>
          <ac:picMkLst>
            <pc:docMk/>
            <pc:sldMk cId="771348294" sldId="279"/>
            <ac:picMk id="28" creationId="{A018FEEA-0BDB-49EE-899B-FB1C87A4F328}"/>
          </ac:picMkLst>
        </pc:picChg>
        <pc:picChg chg="del">
          <ac:chgData name="Rebecca Hawkins" userId="a6d4d689-4a4f-4e8e-ae2d-f334cd5ecc1f" providerId="ADAL" clId="{513EFA48-7C27-4CCF-B612-3A72EA7045E9}" dt="2024-01-04T09:04:46.439" v="209" actId="478"/>
          <ac:picMkLst>
            <pc:docMk/>
            <pc:sldMk cId="771348294" sldId="279"/>
            <ac:picMk id="31" creationId="{3E530FA5-FCA7-4B80-BC3B-665517AD5D07}"/>
          </ac:picMkLst>
        </pc:picChg>
        <pc:picChg chg="del">
          <ac:chgData name="Rebecca Hawkins" userId="a6d4d689-4a4f-4e8e-ae2d-f334cd5ecc1f" providerId="ADAL" clId="{513EFA48-7C27-4CCF-B612-3A72EA7045E9}" dt="2024-01-04T09:05:05.844" v="217" actId="478"/>
          <ac:picMkLst>
            <pc:docMk/>
            <pc:sldMk cId="771348294" sldId="279"/>
            <ac:picMk id="33" creationId="{AEA7973E-2B30-4A23-9498-4723135DCECC}"/>
          </ac:picMkLst>
        </pc:picChg>
        <pc:picChg chg="del mod">
          <ac:chgData name="Rebecca Hawkins" userId="a6d4d689-4a4f-4e8e-ae2d-f334cd5ecc1f" providerId="ADAL" clId="{513EFA48-7C27-4CCF-B612-3A72EA7045E9}" dt="2024-01-05T14:06:03.370" v="3128" actId="478"/>
          <ac:picMkLst>
            <pc:docMk/>
            <pc:sldMk cId="771348294" sldId="279"/>
            <ac:picMk id="36" creationId="{AA38C42A-44C1-41C3-BB62-695ECE1DAD17}"/>
          </ac:picMkLst>
        </pc:picChg>
        <pc:picChg chg="add del mod">
          <ac:chgData name="Rebecca Hawkins" userId="a6d4d689-4a4f-4e8e-ae2d-f334cd5ecc1f" providerId="ADAL" clId="{513EFA48-7C27-4CCF-B612-3A72EA7045E9}" dt="2024-01-05T15:55:48.785" v="4284" actId="478"/>
          <ac:picMkLst>
            <pc:docMk/>
            <pc:sldMk cId="771348294" sldId="279"/>
            <ac:picMk id="8198" creationId="{91E2CB38-41BC-2BA0-8961-7F3E430AB153}"/>
          </ac:picMkLst>
        </pc:picChg>
        <pc:cxnChg chg="add del mod">
          <ac:chgData name="Rebecca Hawkins" userId="a6d4d689-4a4f-4e8e-ae2d-f334cd5ecc1f" providerId="ADAL" clId="{513EFA48-7C27-4CCF-B612-3A72EA7045E9}" dt="2024-01-04T09:16:10.284" v="490" actId="478"/>
          <ac:cxnSpMkLst>
            <pc:docMk/>
            <pc:sldMk cId="771348294" sldId="279"/>
            <ac:cxnSpMk id="18" creationId="{F9181C86-1541-D9AA-57CE-B8271FAEE0F5}"/>
          </ac:cxnSpMkLst>
        </pc:cxnChg>
        <pc:cxnChg chg="del mod">
          <ac:chgData name="Rebecca Hawkins" userId="a6d4d689-4a4f-4e8e-ae2d-f334cd5ecc1f" providerId="ADAL" clId="{513EFA48-7C27-4CCF-B612-3A72EA7045E9}" dt="2024-01-04T09:04:55.450" v="213" actId="478"/>
          <ac:cxnSpMkLst>
            <pc:docMk/>
            <pc:sldMk cId="771348294" sldId="279"/>
            <ac:cxnSpMk id="49" creationId="{C510A6D3-3B68-4395-A02F-BD321F858C68}"/>
          </ac:cxnSpMkLst>
        </pc:cxnChg>
        <pc:cxnChg chg="del mod">
          <ac:chgData name="Rebecca Hawkins" userId="a6d4d689-4a4f-4e8e-ae2d-f334cd5ecc1f" providerId="ADAL" clId="{513EFA48-7C27-4CCF-B612-3A72EA7045E9}" dt="2024-01-04T09:05:01.806" v="215" actId="478"/>
          <ac:cxnSpMkLst>
            <pc:docMk/>
            <pc:sldMk cId="771348294" sldId="279"/>
            <ac:cxnSpMk id="51" creationId="{A5058635-7850-4D49-96E6-882D5A14EB93}"/>
          </ac:cxnSpMkLst>
        </pc:cxnChg>
        <pc:cxnChg chg="del mod">
          <ac:chgData name="Rebecca Hawkins" userId="a6d4d689-4a4f-4e8e-ae2d-f334cd5ecc1f" providerId="ADAL" clId="{513EFA48-7C27-4CCF-B612-3A72EA7045E9}" dt="2024-01-04T09:05:04.080" v="216" actId="478"/>
          <ac:cxnSpMkLst>
            <pc:docMk/>
            <pc:sldMk cId="771348294" sldId="279"/>
            <ac:cxnSpMk id="53" creationId="{0C1A841B-73BE-4329-B23D-97AAFE8E93B6}"/>
          </ac:cxnSpMkLst>
        </pc:cxnChg>
        <pc:cxnChg chg="del mod">
          <ac:chgData name="Rebecca Hawkins" userId="a6d4d689-4a4f-4e8e-ae2d-f334cd5ecc1f" providerId="ADAL" clId="{513EFA48-7C27-4CCF-B612-3A72EA7045E9}" dt="2024-01-04T09:04:50.096" v="211" actId="478"/>
          <ac:cxnSpMkLst>
            <pc:docMk/>
            <pc:sldMk cId="771348294" sldId="279"/>
            <ac:cxnSpMk id="55" creationId="{98344853-39AA-4A2A-88CE-EB477E021937}"/>
          </ac:cxnSpMkLst>
        </pc:cxnChg>
        <pc:cxnChg chg="del mod">
          <ac:chgData name="Rebecca Hawkins" userId="a6d4d689-4a4f-4e8e-ae2d-f334cd5ecc1f" providerId="ADAL" clId="{513EFA48-7C27-4CCF-B612-3A72EA7045E9}" dt="2024-01-04T09:04:40.920" v="206" actId="478"/>
          <ac:cxnSpMkLst>
            <pc:docMk/>
            <pc:sldMk cId="771348294" sldId="279"/>
            <ac:cxnSpMk id="57" creationId="{0100D02C-7917-4084-A533-BEA1A75D7170}"/>
          </ac:cxnSpMkLst>
        </pc:cxnChg>
        <pc:cxnChg chg="del mod">
          <ac:chgData name="Rebecca Hawkins" userId="a6d4d689-4a4f-4e8e-ae2d-f334cd5ecc1f" providerId="ADAL" clId="{513EFA48-7C27-4CCF-B612-3A72EA7045E9}" dt="2024-01-04T09:04:40.920" v="206" actId="478"/>
          <ac:cxnSpMkLst>
            <pc:docMk/>
            <pc:sldMk cId="771348294" sldId="279"/>
            <ac:cxnSpMk id="59" creationId="{BCBA83FE-F519-4532-BF62-48CBDB8B770C}"/>
          </ac:cxnSpMkLst>
        </pc:cxnChg>
        <pc:cxnChg chg="del mod">
          <ac:chgData name="Rebecca Hawkins" userId="a6d4d689-4a4f-4e8e-ae2d-f334cd5ecc1f" providerId="ADAL" clId="{513EFA48-7C27-4CCF-B612-3A72EA7045E9}" dt="2024-01-04T09:04:40.920" v="206" actId="478"/>
          <ac:cxnSpMkLst>
            <pc:docMk/>
            <pc:sldMk cId="771348294" sldId="279"/>
            <ac:cxnSpMk id="61" creationId="{D6B7D246-FAD9-4ACB-9B67-FDB94694F769}"/>
          </ac:cxnSpMkLst>
        </pc:cxnChg>
      </pc:sldChg>
      <pc:sldChg chg="addSp delSp modSp del mod ord">
        <pc:chgData name="Rebecca Hawkins" userId="a6d4d689-4a4f-4e8e-ae2d-f334cd5ecc1f" providerId="ADAL" clId="{513EFA48-7C27-4CCF-B612-3A72EA7045E9}" dt="2024-01-05T15:04:05.455" v="3751" actId="47"/>
        <pc:sldMkLst>
          <pc:docMk/>
          <pc:sldMk cId="3278066021" sldId="280"/>
        </pc:sldMkLst>
        <pc:spChg chg="mod">
          <ac:chgData name="Rebecca Hawkins" userId="a6d4d689-4a4f-4e8e-ae2d-f334cd5ecc1f" providerId="ADAL" clId="{513EFA48-7C27-4CCF-B612-3A72EA7045E9}" dt="2024-01-04T11:03:19.755" v="1348" actId="20577"/>
          <ac:spMkLst>
            <pc:docMk/>
            <pc:sldMk cId="3278066021" sldId="280"/>
            <ac:spMk id="4" creationId="{00000000-0000-0000-0000-000000000000}"/>
          </ac:spMkLst>
        </pc:spChg>
        <pc:spChg chg="mod">
          <ac:chgData name="Rebecca Hawkins" userId="a6d4d689-4a4f-4e8e-ae2d-f334cd5ecc1f" providerId="ADAL" clId="{513EFA48-7C27-4CCF-B612-3A72EA7045E9}" dt="2024-01-04T11:01:09.070" v="1281" actId="1076"/>
          <ac:spMkLst>
            <pc:docMk/>
            <pc:sldMk cId="3278066021" sldId="280"/>
            <ac:spMk id="11" creationId="{1296C696-FC3F-46E0-824B-3BA9DEF4D548}"/>
          </ac:spMkLst>
        </pc:spChg>
        <pc:spChg chg="del">
          <ac:chgData name="Rebecca Hawkins" userId="a6d4d689-4a4f-4e8e-ae2d-f334cd5ecc1f" providerId="ADAL" clId="{513EFA48-7C27-4CCF-B612-3A72EA7045E9}" dt="2024-01-04T10:47:21.156" v="1163" actId="478"/>
          <ac:spMkLst>
            <pc:docMk/>
            <pc:sldMk cId="3278066021" sldId="280"/>
            <ac:spMk id="14" creationId="{00000000-0000-0000-0000-000000000000}"/>
          </ac:spMkLst>
        </pc:spChg>
        <pc:picChg chg="add del mod">
          <ac:chgData name="Rebecca Hawkins" userId="a6d4d689-4a4f-4e8e-ae2d-f334cd5ecc1f" providerId="ADAL" clId="{513EFA48-7C27-4CCF-B612-3A72EA7045E9}" dt="2024-01-04T10:59:33.844" v="1179" actId="478"/>
          <ac:picMkLst>
            <pc:docMk/>
            <pc:sldMk cId="3278066021" sldId="280"/>
            <ac:picMk id="2" creationId="{995C3FB9-16FC-F0B3-7A3B-8241ACA78C31}"/>
          </ac:picMkLst>
        </pc:picChg>
        <pc:picChg chg="del mod">
          <ac:chgData name="Rebecca Hawkins" userId="a6d4d689-4a4f-4e8e-ae2d-f334cd5ecc1f" providerId="ADAL" clId="{513EFA48-7C27-4CCF-B612-3A72EA7045E9}" dt="2024-01-04T10:59:38.774" v="1181" actId="478"/>
          <ac:picMkLst>
            <pc:docMk/>
            <pc:sldMk cId="3278066021" sldId="280"/>
            <ac:picMk id="3" creationId="{DB9F1298-225F-437B-98C6-B866BF09C54E}"/>
          </ac:picMkLst>
        </pc:picChg>
        <pc:picChg chg="del">
          <ac:chgData name="Rebecca Hawkins" userId="a6d4d689-4a4f-4e8e-ae2d-f334cd5ecc1f" providerId="ADAL" clId="{513EFA48-7C27-4CCF-B612-3A72EA7045E9}" dt="2024-01-04T10:47:17.950" v="1162" actId="478"/>
          <ac:picMkLst>
            <pc:docMk/>
            <pc:sldMk cId="3278066021" sldId="280"/>
            <ac:picMk id="6" creationId="{DEB565C0-1A61-41B0-A17D-C579EBD6AF68}"/>
          </ac:picMkLst>
        </pc:picChg>
        <pc:picChg chg="add mod">
          <ac:chgData name="Rebecca Hawkins" userId="a6d4d689-4a4f-4e8e-ae2d-f334cd5ecc1f" providerId="ADAL" clId="{513EFA48-7C27-4CCF-B612-3A72EA7045E9}" dt="2024-01-04T11:02:15.438" v="1297" actId="14100"/>
          <ac:picMkLst>
            <pc:docMk/>
            <pc:sldMk cId="3278066021" sldId="280"/>
            <ac:picMk id="7" creationId="{C8AD3C0A-0C2E-7674-6D4A-DA13218C577E}"/>
          </ac:picMkLst>
        </pc:picChg>
        <pc:picChg chg="del mod">
          <ac:chgData name="Rebecca Hawkins" userId="a6d4d689-4a4f-4e8e-ae2d-f334cd5ecc1f" providerId="ADAL" clId="{513EFA48-7C27-4CCF-B612-3A72EA7045E9}" dt="2024-01-04T10:59:35.675" v="1180" actId="478"/>
          <ac:picMkLst>
            <pc:docMk/>
            <pc:sldMk cId="3278066021" sldId="280"/>
            <ac:picMk id="8" creationId="{5FE04244-6347-47BE-8A9C-730CF872B643}"/>
          </ac:picMkLst>
        </pc:picChg>
        <pc:picChg chg="del mod">
          <ac:chgData name="Rebecca Hawkins" userId="a6d4d689-4a4f-4e8e-ae2d-f334cd5ecc1f" providerId="ADAL" clId="{513EFA48-7C27-4CCF-B612-3A72EA7045E9}" dt="2024-01-04T10:59:40.441" v="1182" actId="478"/>
          <ac:picMkLst>
            <pc:docMk/>
            <pc:sldMk cId="3278066021" sldId="280"/>
            <ac:picMk id="10" creationId="{00000000-0000-0000-0000-000000000000}"/>
          </ac:picMkLst>
        </pc:picChg>
      </pc:sldChg>
      <pc:sldChg chg="addSp delSp modSp mod ord">
        <pc:chgData name="Rebecca Hawkins" userId="a6d4d689-4a4f-4e8e-ae2d-f334cd5ecc1f" providerId="ADAL" clId="{513EFA48-7C27-4CCF-B612-3A72EA7045E9}" dt="2024-01-23T11:56:27.557" v="10226" actId="1076"/>
        <pc:sldMkLst>
          <pc:docMk/>
          <pc:sldMk cId="1348049595" sldId="306"/>
        </pc:sldMkLst>
        <pc:spChg chg="add del mod">
          <ac:chgData name="Rebecca Hawkins" userId="a6d4d689-4a4f-4e8e-ae2d-f334cd5ecc1f" providerId="ADAL" clId="{513EFA48-7C27-4CCF-B612-3A72EA7045E9}" dt="2024-01-23T11:54:05.711" v="10119" actId="478"/>
          <ac:spMkLst>
            <pc:docMk/>
            <pc:sldMk cId="1348049595" sldId="306"/>
            <ac:spMk id="2" creationId="{C68624E4-270D-15BB-430F-6709BEB48E22}"/>
          </ac:spMkLst>
        </pc:spChg>
        <pc:spChg chg="add del mod">
          <ac:chgData name="Rebecca Hawkins" userId="a6d4d689-4a4f-4e8e-ae2d-f334cd5ecc1f" providerId="ADAL" clId="{513EFA48-7C27-4CCF-B612-3A72EA7045E9}" dt="2024-01-23T11:54:01.676" v="10117" actId="478"/>
          <ac:spMkLst>
            <pc:docMk/>
            <pc:sldMk cId="1348049595" sldId="306"/>
            <ac:spMk id="3" creationId="{DE482BDE-4361-BECC-675E-49891F85A1AE}"/>
          </ac:spMkLst>
        </pc:spChg>
        <pc:spChg chg="mod">
          <ac:chgData name="Rebecca Hawkins" userId="a6d4d689-4a4f-4e8e-ae2d-f334cd5ecc1f" providerId="ADAL" clId="{513EFA48-7C27-4CCF-B612-3A72EA7045E9}" dt="2024-01-23T11:55:02.317" v="10124" actId="1076"/>
          <ac:spMkLst>
            <pc:docMk/>
            <pc:sldMk cId="1348049595" sldId="306"/>
            <ac:spMk id="4" creationId="{6EB6DA84-DB40-674C-8BEA-BD9834204A63}"/>
          </ac:spMkLst>
        </pc:spChg>
        <pc:spChg chg="add mod ord">
          <ac:chgData name="Rebecca Hawkins" userId="a6d4d689-4a4f-4e8e-ae2d-f334cd5ecc1f" providerId="ADAL" clId="{513EFA48-7C27-4CCF-B612-3A72EA7045E9}" dt="2024-01-23T11:56:27.557" v="10226" actId="1076"/>
          <ac:spMkLst>
            <pc:docMk/>
            <pc:sldMk cId="1348049595" sldId="306"/>
            <ac:spMk id="8" creationId="{62595ECC-1BEB-FE5C-9050-4EB988A776D7}"/>
          </ac:spMkLst>
        </pc:spChg>
        <pc:picChg chg="add del mod">
          <ac:chgData name="Rebecca Hawkins" userId="a6d4d689-4a4f-4e8e-ae2d-f334cd5ecc1f" providerId="ADAL" clId="{513EFA48-7C27-4CCF-B612-3A72EA7045E9}" dt="2024-01-23T11:54:03.332" v="10118" actId="478"/>
          <ac:picMkLst>
            <pc:docMk/>
            <pc:sldMk cId="1348049595" sldId="306"/>
            <ac:picMk id="5" creationId="{AB8E2672-73BA-3898-01E4-EF4AA16DEE20}"/>
          </ac:picMkLst>
        </pc:picChg>
        <pc:picChg chg="add del mod">
          <ac:chgData name="Rebecca Hawkins" userId="a6d4d689-4a4f-4e8e-ae2d-f334cd5ecc1f" providerId="ADAL" clId="{513EFA48-7C27-4CCF-B612-3A72EA7045E9}" dt="2024-01-10T14:41:54.411" v="8645" actId="478"/>
          <ac:picMkLst>
            <pc:docMk/>
            <pc:sldMk cId="1348049595" sldId="306"/>
            <ac:picMk id="6" creationId="{787F1447-EACC-9E1D-F155-C95F910C530C}"/>
          </ac:picMkLst>
        </pc:picChg>
        <pc:picChg chg="add mod">
          <ac:chgData name="Rebecca Hawkins" userId="a6d4d689-4a4f-4e8e-ae2d-f334cd5ecc1f" providerId="ADAL" clId="{513EFA48-7C27-4CCF-B612-3A72EA7045E9}" dt="2024-01-23T11:56:25.542" v="10225" actId="1076"/>
          <ac:picMkLst>
            <pc:docMk/>
            <pc:sldMk cId="1348049595" sldId="306"/>
            <ac:picMk id="7" creationId="{002CFEF2-BBF9-CF5F-A638-E54704ABA831}"/>
          </ac:picMkLst>
        </pc:picChg>
      </pc:sldChg>
      <pc:sldChg chg="addSp delSp modSp mod ord modNotesTx">
        <pc:chgData name="Rebecca Hawkins" userId="a6d4d689-4a4f-4e8e-ae2d-f334cd5ecc1f" providerId="ADAL" clId="{513EFA48-7C27-4CCF-B612-3A72EA7045E9}" dt="2024-01-23T10:06:05.112" v="9800" actId="1076"/>
        <pc:sldMkLst>
          <pc:docMk/>
          <pc:sldMk cId="1518192589" sldId="310"/>
        </pc:sldMkLst>
        <pc:spChg chg="add mod">
          <ac:chgData name="Rebecca Hawkins" userId="a6d4d689-4a4f-4e8e-ae2d-f334cd5ecc1f" providerId="ADAL" clId="{513EFA48-7C27-4CCF-B612-3A72EA7045E9}" dt="2024-01-23T10:06:05.112" v="9800" actId="1076"/>
          <ac:spMkLst>
            <pc:docMk/>
            <pc:sldMk cId="1518192589" sldId="310"/>
            <ac:spMk id="2" creationId="{BAC135DE-D320-093C-BC58-A32233825034}"/>
          </ac:spMkLst>
        </pc:spChg>
        <pc:spChg chg="add mod">
          <ac:chgData name="Rebecca Hawkins" userId="a6d4d689-4a4f-4e8e-ae2d-f334cd5ecc1f" providerId="ADAL" clId="{513EFA48-7C27-4CCF-B612-3A72EA7045E9}" dt="2024-01-05T16:36:45.436" v="5111" actId="207"/>
          <ac:spMkLst>
            <pc:docMk/>
            <pc:sldMk cId="1518192589" sldId="310"/>
            <ac:spMk id="3" creationId="{8738A33A-0FAB-02D1-2F7B-D61708238D98}"/>
          </ac:spMkLst>
        </pc:spChg>
        <pc:spChg chg="add mod">
          <ac:chgData name="Rebecca Hawkins" userId="a6d4d689-4a4f-4e8e-ae2d-f334cd5ecc1f" providerId="ADAL" clId="{513EFA48-7C27-4CCF-B612-3A72EA7045E9}" dt="2024-01-05T15:57:01.849" v="4308" actId="207"/>
          <ac:spMkLst>
            <pc:docMk/>
            <pc:sldMk cId="1518192589" sldId="310"/>
            <ac:spMk id="4" creationId="{E292EB24-CA44-E35D-F2C2-905AF9776059}"/>
          </ac:spMkLst>
        </pc:spChg>
        <pc:spChg chg="add mod">
          <ac:chgData name="Rebecca Hawkins" userId="a6d4d689-4a4f-4e8e-ae2d-f334cd5ecc1f" providerId="ADAL" clId="{513EFA48-7C27-4CCF-B612-3A72EA7045E9}" dt="2024-01-23T10:05:50.038" v="9799" actId="1076"/>
          <ac:spMkLst>
            <pc:docMk/>
            <pc:sldMk cId="1518192589" sldId="310"/>
            <ac:spMk id="5" creationId="{AD48B7EE-6A94-E4E9-EFAB-0A4AF916F698}"/>
          </ac:spMkLst>
        </pc:spChg>
        <pc:spChg chg="del mod">
          <ac:chgData name="Rebecca Hawkins" userId="a6d4d689-4a4f-4e8e-ae2d-f334cd5ecc1f" providerId="ADAL" clId="{513EFA48-7C27-4CCF-B612-3A72EA7045E9}" dt="2024-01-04T09:46:05.937" v="1009" actId="478"/>
          <ac:spMkLst>
            <pc:docMk/>
            <pc:sldMk cId="1518192589" sldId="310"/>
            <ac:spMk id="5" creationId="{C5265BE6-C739-4B46-AE4C-DDABD0E23FA0}"/>
          </ac:spMkLst>
        </pc:spChg>
        <pc:spChg chg="add mod">
          <ac:chgData name="Rebecca Hawkins" userId="a6d4d689-4a4f-4e8e-ae2d-f334cd5ecc1f" providerId="ADAL" clId="{513EFA48-7C27-4CCF-B612-3A72EA7045E9}" dt="2024-01-23T10:05:33.667" v="9795" actId="1076"/>
          <ac:spMkLst>
            <pc:docMk/>
            <pc:sldMk cId="1518192589" sldId="310"/>
            <ac:spMk id="6" creationId="{701089C5-6254-C532-4FD3-7CFC797FFD57}"/>
          </ac:spMkLst>
        </pc:spChg>
        <pc:spChg chg="add del mod">
          <ac:chgData name="Rebecca Hawkins" userId="a6d4d689-4a4f-4e8e-ae2d-f334cd5ecc1f" providerId="ADAL" clId="{513EFA48-7C27-4CCF-B612-3A72EA7045E9}" dt="2024-01-04T09:42:33.397" v="811" actId="478"/>
          <ac:spMkLst>
            <pc:docMk/>
            <pc:sldMk cId="1518192589" sldId="310"/>
            <ac:spMk id="6" creationId="{73B310B0-2188-2C07-E1D9-C65026797183}"/>
          </ac:spMkLst>
        </pc:spChg>
        <pc:spChg chg="del mod topLvl">
          <ac:chgData name="Rebecca Hawkins" userId="a6d4d689-4a4f-4e8e-ae2d-f334cd5ecc1f" providerId="ADAL" clId="{513EFA48-7C27-4CCF-B612-3A72EA7045E9}" dt="2024-01-05T16:33:10.432" v="4969" actId="478"/>
          <ac:spMkLst>
            <pc:docMk/>
            <pc:sldMk cId="1518192589" sldId="310"/>
            <ac:spMk id="7" creationId="{1657E5B2-8FCF-44EC-8A96-D63C65B6738B}"/>
          </ac:spMkLst>
        </pc:spChg>
        <pc:spChg chg="add mod">
          <ac:chgData name="Rebecca Hawkins" userId="a6d4d689-4a4f-4e8e-ae2d-f334cd5ecc1f" providerId="ADAL" clId="{513EFA48-7C27-4CCF-B612-3A72EA7045E9}" dt="2024-01-23T10:05:41.059" v="9798" actId="1076"/>
          <ac:spMkLst>
            <pc:docMk/>
            <pc:sldMk cId="1518192589" sldId="310"/>
            <ac:spMk id="7" creationId="{4DD0EE94-1C57-B548-BF49-BB4B7A9F7BD7}"/>
          </ac:spMkLst>
        </pc:spChg>
        <pc:spChg chg="del mod">
          <ac:chgData name="Rebecca Hawkins" userId="a6d4d689-4a4f-4e8e-ae2d-f334cd5ecc1f" providerId="ADAL" clId="{513EFA48-7C27-4CCF-B612-3A72EA7045E9}" dt="2024-01-04T09:46:01.475" v="1008" actId="478"/>
          <ac:spMkLst>
            <pc:docMk/>
            <pc:sldMk cId="1518192589" sldId="310"/>
            <ac:spMk id="8" creationId="{E7324FF9-1101-4144-96A6-D130E16DD15B}"/>
          </ac:spMkLst>
        </pc:spChg>
        <pc:spChg chg="del mod">
          <ac:chgData name="Rebecca Hawkins" userId="a6d4d689-4a4f-4e8e-ae2d-f334cd5ecc1f" providerId="ADAL" clId="{513EFA48-7C27-4CCF-B612-3A72EA7045E9}" dt="2024-01-04T09:47:40.109" v="1115" actId="478"/>
          <ac:spMkLst>
            <pc:docMk/>
            <pc:sldMk cId="1518192589" sldId="310"/>
            <ac:spMk id="9" creationId="{185C72BC-F854-4E99-A584-411A1C8B21B8}"/>
          </ac:spMkLst>
        </pc:spChg>
        <pc:spChg chg="del mod">
          <ac:chgData name="Rebecca Hawkins" userId="a6d4d689-4a4f-4e8e-ae2d-f334cd5ecc1f" providerId="ADAL" clId="{513EFA48-7C27-4CCF-B612-3A72EA7045E9}" dt="2024-01-04T09:47:42.955" v="1116" actId="478"/>
          <ac:spMkLst>
            <pc:docMk/>
            <pc:sldMk cId="1518192589" sldId="310"/>
            <ac:spMk id="10" creationId="{41DBAA1B-B46A-4B5C-BA8B-5BC63FBC7FC3}"/>
          </ac:spMkLst>
        </pc:spChg>
        <pc:spChg chg="del mod">
          <ac:chgData name="Rebecca Hawkins" userId="a6d4d689-4a4f-4e8e-ae2d-f334cd5ecc1f" providerId="ADAL" clId="{513EFA48-7C27-4CCF-B612-3A72EA7045E9}" dt="2024-01-04T09:47:46.471" v="1117" actId="478"/>
          <ac:spMkLst>
            <pc:docMk/>
            <pc:sldMk cId="1518192589" sldId="310"/>
            <ac:spMk id="11" creationId="{ADE2C868-833C-4D1E-819A-9BB036E4FC04}"/>
          </ac:spMkLst>
        </pc:spChg>
        <pc:spChg chg="add del mod">
          <ac:chgData name="Rebecca Hawkins" userId="a6d4d689-4a4f-4e8e-ae2d-f334cd5ecc1f" providerId="ADAL" clId="{513EFA48-7C27-4CCF-B612-3A72EA7045E9}" dt="2024-01-05T15:01:19.017" v="3722"/>
          <ac:spMkLst>
            <pc:docMk/>
            <pc:sldMk cId="1518192589" sldId="310"/>
            <ac:spMk id="12" creationId="{D194D2D7-23E9-7BD1-E85E-FA7E641986CA}"/>
          </ac:spMkLst>
        </pc:spChg>
        <pc:spChg chg="add del mod topLvl">
          <ac:chgData name="Rebecca Hawkins" userId="a6d4d689-4a4f-4e8e-ae2d-f334cd5ecc1f" providerId="ADAL" clId="{513EFA48-7C27-4CCF-B612-3A72EA7045E9}" dt="2024-01-05T16:33:08.554" v="4968" actId="478"/>
          <ac:spMkLst>
            <pc:docMk/>
            <pc:sldMk cId="1518192589" sldId="310"/>
            <ac:spMk id="14" creationId="{F7EDBBD8-8F89-8296-4855-EC4818414998}"/>
          </ac:spMkLst>
        </pc:spChg>
        <pc:spChg chg="add del mod ord">
          <ac:chgData name="Rebecca Hawkins" userId="a6d4d689-4a4f-4e8e-ae2d-f334cd5ecc1f" providerId="ADAL" clId="{513EFA48-7C27-4CCF-B612-3A72EA7045E9}" dt="2024-01-05T15:02:49.673" v="3745" actId="478"/>
          <ac:spMkLst>
            <pc:docMk/>
            <pc:sldMk cId="1518192589" sldId="310"/>
            <ac:spMk id="15" creationId="{4F2CF60F-44F1-240D-0D7B-1FE126938715}"/>
          </ac:spMkLst>
        </pc:spChg>
        <pc:spChg chg="add mod">
          <ac:chgData name="Rebecca Hawkins" userId="a6d4d689-4a4f-4e8e-ae2d-f334cd5ecc1f" providerId="ADAL" clId="{513EFA48-7C27-4CCF-B612-3A72EA7045E9}" dt="2024-01-04T11:55:00.547" v="2244" actId="571"/>
          <ac:spMkLst>
            <pc:docMk/>
            <pc:sldMk cId="1518192589" sldId="310"/>
            <ac:spMk id="16" creationId="{26A1597F-14F0-C527-9AE6-4E1221DB1D6E}"/>
          </ac:spMkLst>
        </pc:spChg>
        <pc:spChg chg="add mod">
          <ac:chgData name="Rebecca Hawkins" userId="a6d4d689-4a4f-4e8e-ae2d-f334cd5ecc1f" providerId="ADAL" clId="{513EFA48-7C27-4CCF-B612-3A72EA7045E9}" dt="2024-01-04T11:55:00.547" v="2244" actId="571"/>
          <ac:spMkLst>
            <pc:docMk/>
            <pc:sldMk cId="1518192589" sldId="310"/>
            <ac:spMk id="17" creationId="{8B38871A-BD35-B705-0B1C-640166CE68FC}"/>
          </ac:spMkLst>
        </pc:spChg>
        <pc:spChg chg="add mod ord">
          <ac:chgData name="Rebecca Hawkins" userId="a6d4d689-4a4f-4e8e-ae2d-f334cd5ecc1f" providerId="ADAL" clId="{513EFA48-7C27-4CCF-B612-3A72EA7045E9}" dt="2024-01-05T16:35:36.374" v="5104" actId="14100"/>
          <ac:spMkLst>
            <pc:docMk/>
            <pc:sldMk cId="1518192589" sldId="310"/>
            <ac:spMk id="19" creationId="{C68EA2AC-882E-6841-D596-272D2D532572}"/>
          </ac:spMkLst>
        </pc:spChg>
        <pc:spChg chg="mod ord topLvl">
          <ac:chgData name="Rebecca Hawkins" userId="a6d4d689-4a4f-4e8e-ae2d-f334cd5ecc1f" providerId="ADAL" clId="{513EFA48-7C27-4CCF-B612-3A72EA7045E9}" dt="2024-01-23T10:04:31.426" v="9774"/>
          <ac:spMkLst>
            <pc:docMk/>
            <pc:sldMk cId="1518192589" sldId="310"/>
            <ac:spMk id="21" creationId="{4C79E907-844D-CFF9-1F52-6C078F08515D}"/>
          </ac:spMkLst>
        </pc:spChg>
        <pc:spChg chg="del mod topLvl">
          <ac:chgData name="Rebecca Hawkins" userId="a6d4d689-4a4f-4e8e-ae2d-f334cd5ecc1f" providerId="ADAL" clId="{513EFA48-7C27-4CCF-B612-3A72EA7045E9}" dt="2024-01-05T16:25:31.388" v="4833" actId="478"/>
          <ac:spMkLst>
            <pc:docMk/>
            <pc:sldMk cId="1518192589" sldId="310"/>
            <ac:spMk id="22" creationId="{08543FD3-5FD6-2BD9-3F9C-5798B9393AA9}"/>
          </ac:spMkLst>
        </pc:spChg>
        <pc:spChg chg="add mod ord">
          <ac:chgData name="Rebecca Hawkins" userId="a6d4d689-4a4f-4e8e-ae2d-f334cd5ecc1f" providerId="ADAL" clId="{513EFA48-7C27-4CCF-B612-3A72EA7045E9}" dt="2024-01-23T10:04:57.069" v="9785" actId="1076"/>
          <ac:spMkLst>
            <pc:docMk/>
            <pc:sldMk cId="1518192589" sldId="310"/>
            <ac:spMk id="23" creationId="{96F31962-5887-6416-B5EA-16924AF676C4}"/>
          </ac:spMkLst>
        </pc:spChg>
        <pc:spChg chg="add mod">
          <ac:chgData name="Rebecca Hawkins" userId="a6d4d689-4a4f-4e8e-ae2d-f334cd5ecc1f" providerId="ADAL" clId="{513EFA48-7C27-4CCF-B612-3A72EA7045E9}" dt="2024-01-23T10:03:39.626" v="9766" actId="1076"/>
          <ac:spMkLst>
            <pc:docMk/>
            <pc:sldMk cId="1518192589" sldId="310"/>
            <ac:spMk id="24" creationId="{BCA50CFF-557D-9445-9622-1EA564F92514}"/>
          </ac:spMkLst>
        </pc:spChg>
        <pc:spChg chg="add mod">
          <ac:chgData name="Rebecca Hawkins" userId="a6d4d689-4a4f-4e8e-ae2d-f334cd5ecc1f" providerId="ADAL" clId="{513EFA48-7C27-4CCF-B612-3A72EA7045E9}" dt="2024-01-23T10:03:06.236" v="9763" actId="1076"/>
          <ac:spMkLst>
            <pc:docMk/>
            <pc:sldMk cId="1518192589" sldId="310"/>
            <ac:spMk id="25" creationId="{146FFC91-13D6-A1E3-9556-A72367DF9D38}"/>
          </ac:spMkLst>
        </pc:spChg>
        <pc:spChg chg="add mod">
          <ac:chgData name="Rebecca Hawkins" userId="a6d4d689-4a4f-4e8e-ae2d-f334cd5ecc1f" providerId="ADAL" clId="{513EFA48-7C27-4CCF-B612-3A72EA7045E9}" dt="2024-01-23T10:03:10.595" v="9764" actId="1076"/>
          <ac:spMkLst>
            <pc:docMk/>
            <pc:sldMk cId="1518192589" sldId="310"/>
            <ac:spMk id="26" creationId="{2AAEF0E7-7AE9-453B-994C-AF46B1023183}"/>
          </ac:spMkLst>
        </pc:spChg>
        <pc:spChg chg="add mod">
          <ac:chgData name="Rebecca Hawkins" userId="a6d4d689-4a4f-4e8e-ae2d-f334cd5ecc1f" providerId="ADAL" clId="{513EFA48-7C27-4CCF-B612-3A72EA7045E9}" dt="2024-01-23T10:03:13.779" v="9765" actId="1076"/>
          <ac:spMkLst>
            <pc:docMk/>
            <pc:sldMk cId="1518192589" sldId="310"/>
            <ac:spMk id="27" creationId="{0A7AABD6-D2E6-2F43-D246-18C89DD33A20}"/>
          </ac:spMkLst>
        </pc:spChg>
        <pc:grpChg chg="add del mod">
          <ac:chgData name="Rebecca Hawkins" userId="a6d4d689-4a4f-4e8e-ae2d-f334cd5ecc1f" providerId="ADAL" clId="{513EFA48-7C27-4CCF-B612-3A72EA7045E9}" dt="2024-01-05T16:33:08.554" v="4968" actId="478"/>
          <ac:grpSpMkLst>
            <pc:docMk/>
            <pc:sldMk cId="1518192589" sldId="310"/>
            <ac:grpSpMk id="18" creationId="{8FE71A8B-B69F-D49C-1222-60283CA4B900}"/>
          </ac:grpSpMkLst>
        </pc:grpChg>
        <pc:grpChg chg="add del mod">
          <ac:chgData name="Rebecca Hawkins" userId="a6d4d689-4a4f-4e8e-ae2d-f334cd5ecc1f" providerId="ADAL" clId="{513EFA48-7C27-4CCF-B612-3A72EA7045E9}" dt="2024-01-05T16:25:31.388" v="4833" actId="478"/>
          <ac:grpSpMkLst>
            <pc:docMk/>
            <pc:sldMk cId="1518192589" sldId="310"/>
            <ac:grpSpMk id="20" creationId="{E31FE811-C91F-5696-7FD1-4BD5CF79D1AD}"/>
          </ac:grpSpMkLst>
        </pc:grpChg>
      </pc:sldChg>
      <pc:sldChg chg="del">
        <pc:chgData name="Rebecca Hawkins" userId="a6d4d689-4a4f-4e8e-ae2d-f334cd5ecc1f" providerId="ADAL" clId="{513EFA48-7C27-4CCF-B612-3A72EA7045E9}" dt="2024-01-04T09:48:24.683" v="1125" actId="47"/>
        <pc:sldMkLst>
          <pc:docMk/>
          <pc:sldMk cId="3031338544" sldId="311"/>
        </pc:sldMkLst>
      </pc:sldChg>
      <pc:sldChg chg="del">
        <pc:chgData name="Rebecca Hawkins" userId="a6d4d689-4a4f-4e8e-ae2d-f334cd5ecc1f" providerId="ADAL" clId="{513EFA48-7C27-4CCF-B612-3A72EA7045E9}" dt="2024-01-04T11:37:24.836" v="2015" actId="47"/>
        <pc:sldMkLst>
          <pc:docMk/>
          <pc:sldMk cId="4255961315" sldId="312"/>
        </pc:sldMkLst>
      </pc:sldChg>
      <pc:sldChg chg="del">
        <pc:chgData name="Rebecca Hawkins" userId="a6d4d689-4a4f-4e8e-ae2d-f334cd5ecc1f" providerId="ADAL" clId="{513EFA48-7C27-4CCF-B612-3A72EA7045E9}" dt="2024-01-04T11:37:26.528" v="2016" actId="47"/>
        <pc:sldMkLst>
          <pc:docMk/>
          <pc:sldMk cId="1305518393" sldId="313"/>
        </pc:sldMkLst>
      </pc:sldChg>
      <pc:sldChg chg="add del">
        <pc:chgData name="Rebecca Hawkins" userId="a6d4d689-4a4f-4e8e-ae2d-f334cd5ecc1f" providerId="ADAL" clId="{513EFA48-7C27-4CCF-B612-3A72EA7045E9}" dt="2024-01-04T14:22:30.254" v="2538"/>
        <pc:sldMkLst>
          <pc:docMk/>
          <pc:sldMk cId="1442700877" sldId="314"/>
        </pc:sldMkLst>
      </pc:sldChg>
      <pc:sldChg chg="del">
        <pc:chgData name="Rebecca Hawkins" userId="a6d4d689-4a4f-4e8e-ae2d-f334cd5ecc1f" providerId="ADAL" clId="{513EFA48-7C27-4CCF-B612-3A72EA7045E9}" dt="2024-01-04T11:37:33.107" v="2018" actId="47"/>
        <pc:sldMkLst>
          <pc:docMk/>
          <pc:sldMk cId="2425534895" sldId="314"/>
        </pc:sldMkLst>
      </pc:sldChg>
      <pc:sldChg chg="del">
        <pc:chgData name="Rebecca Hawkins" userId="a6d4d689-4a4f-4e8e-ae2d-f334cd5ecc1f" providerId="ADAL" clId="{513EFA48-7C27-4CCF-B612-3A72EA7045E9}" dt="2024-01-04T11:28:30.482" v="1757" actId="47"/>
        <pc:sldMkLst>
          <pc:docMk/>
          <pc:sldMk cId="4143064153" sldId="315"/>
        </pc:sldMkLst>
      </pc:sldChg>
      <pc:sldChg chg="del">
        <pc:chgData name="Rebecca Hawkins" userId="a6d4d689-4a4f-4e8e-ae2d-f334cd5ecc1f" providerId="ADAL" clId="{513EFA48-7C27-4CCF-B612-3A72EA7045E9}" dt="2024-01-04T11:28:09.519" v="1754" actId="47"/>
        <pc:sldMkLst>
          <pc:docMk/>
          <pc:sldMk cId="961963329" sldId="316"/>
        </pc:sldMkLst>
      </pc:sldChg>
      <pc:sldChg chg="add del">
        <pc:chgData name="Rebecca Hawkins" userId="a6d4d689-4a4f-4e8e-ae2d-f334cd5ecc1f" providerId="ADAL" clId="{513EFA48-7C27-4CCF-B612-3A72EA7045E9}" dt="2024-01-04T14:22:30.254" v="2538"/>
        <pc:sldMkLst>
          <pc:docMk/>
          <pc:sldMk cId="1309943464" sldId="316"/>
        </pc:sldMkLst>
      </pc:sldChg>
      <pc:sldChg chg="add del">
        <pc:chgData name="Rebecca Hawkins" userId="a6d4d689-4a4f-4e8e-ae2d-f334cd5ecc1f" providerId="ADAL" clId="{513EFA48-7C27-4CCF-B612-3A72EA7045E9}" dt="2024-01-04T14:22:30.254" v="2538"/>
        <pc:sldMkLst>
          <pc:docMk/>
          <pc:sldMk cId="751189074" sldId="317"/>
        </pc:sldMkLst>
      </pc:sldChg>
      <pc:sldChg chg="del">
        <pc:chgData name="Rebecca Hawkins" userId="a6d4d689-4a4f-4e8e-ae2d-f334cd5ecc1f" providerId="ADAL" clId="{513EFA48-7C27-4CCF-B612-3A72EA7045E9}" dt="2024-01-04T11:28:14.880" v="1755" actId="47"/>
        <pc:sldMkLst>
          <pc:docMk/>
          <pc:sldMk cId="4055432522" sldId="318"/>
        </pc:sldMkLst>
      </pc:sldChg>
      <pc:sldChg chg="del">
        <pc:chgData name="Rebecca Hawkins" userId="a6d4d689-4a4f-4e8e-ae2d-f334cd5ecc1f" providerId="ADAL" clId="{513EFA48-7C27-4CCF-B612-3A72EA7045E9}" dt="2024-01-04T11:28:18.824" v="1756" actId="47"/>
        <pc:sldMkLst>
          <pc:docMk/>
          <pc:sldMk cId="1432712359" sldId="319"/>
        </pc:sldMkLst>
      </pc:sldChg>
      <pc:sldChg chg="del">
        <pc:chgData name="Rebecca Hawkins" userId="a6d4d689-4a4f-4e8e-ae2d-f334cd5ecc1f" providerId="ADAL" clId="{513EFA48-7C27-4CCF-B612-3A72EA7045E9}" dt="2024-01-04T11:27:59.144" v="1753" actId="47"/>
        <pc:sldMkLst>
          <pc:docMk/>
          <pc:sldMk cId="1132421410" sldId="320"/>
        </pc:sldMkLst>
      </pc:sldChg>
      <pc:sldChg chg="delSp modSp del mod ord">
        <pc:chgData name="Rebecca Hawkins" userId="a6d4d689-4a4f-4e8e-ae2d-f334cd5ecc1f" providerId="ADAL" clId="{513EFA48-7C27-4CCF-B612-3A72EA7045E9}" dt="2024-01-05T15:47:08.829" v="4275" actId="47"/>
        <pc:sldMkLst>
          <pc:docMk/>
          <pc:sldMk cId="3965368055" sldId="321"/>
        </pc:sldMkLst>
        <pc:spChg chg="mod">
          <ac:chgData name="Rebecca Hawkins" userId="a6d4d689-4a4f-4e8e-ae2d-f334cd5ecc1f" providerId="ADAL" clId="{513EFA48-7C27-4CCF-B612-3A72EA7045E9}" dt="2024-01-04T11:39:12.335" v="2156" actId="1076"/>
          <ac:spMkLst>
            <pc:docMk/>
            <pc:sldMk cId="3965368055" sldId="321"/>
            <ac:spMk id="3" creationId="{4C096029-A3D2-4E97-8AEF-37F8AB4B7470}"/>
          </ac:spMkLst>
        </pc:spChg>
        <pc:spChg chg="mod">
          <ac:chgData name="Rebecca Hawkins" userId="a6d4d689-4a4f-4e8e-ae2d-f334cd5ecc1f" providerId="ADAL" clId="{513EFA48-7C27-4CCF-B612-3A72EA7045E9}" dt="2024-01-04T11:39:23.485" v="2160" actId="1076"/>
          <ac:spMkLst>
            <pc:docMk/>
            <pc:sldMk cId="3965368055" sldId="321"/>
            <ac:spMk id="5" creationId="{54E4BD1C-BA01-4D3F-BBAB-E3AA56C21451}"/>
          </ac:spMkLst>
        </pc:spChg>
        <pc:spChg chg="mod">
          <ac:chgData name="Rebecca Hawkins" userId="a6d4d689-4a4f-4e8e-ae2d-f334cd5ecc1f" providerId="ADAL" clId="{513EFA48-7C27-4CCF-B612-3A72EA7045E9}" dt="2024-01-04T11:39:14.426" v="2157" actId="1076"/>
          <ac:spMkLst>
            <pc:docMk/>
            <pc:sldMk cId="3965368055" sldId="321"/>
            <ac:spMk id="7" creationId="{40C6915D-DDBC-45CC-A9B9-D02EF3C0FBB8}"/>
          </ac:spMkLst>
        </pc:spChg>
        <pc:spChg chg="mod">
          <ac:chgData name="Rebecca Hawkins" userId="a6d4d689-4a4f-4e8e-ae2d-f334cd5ecc1f" providerId="ADAL" clId="{513EFA48-7C27-4CCF-B612-3A72EA7045E9}" dt="2024-01-04T11:39:16.065" v="2158" actId="1076"/>
          <ac:spMkLst>
            <pc:docMk/>
            <pc:sldMk cId="3965368055" sldId="321"/>
            <ac:spMk id="8" creationId="{C8F3A386-CA58-4DAC-9995-8AC64FECFDF1}"/>
          </ac:spMkLst>
        </pc:spChg>
        <pc:spChg chg="mod">
          <ac:chgData name="Rebecca Hawkins" userId="a6d4d689-4a4f-4e8e-ae2d-f334cd5ecc1f" providerId="ADAL" clId="{513EFA48-7C27-4CCF-B612-3A72EA7045E9}" dt="2024-01-04T11:39:19.133" v="2159" actId="1076"/>
          <ac:spMkLst>
            <pc:docMk/>
            <pc:sldMk cId="3965368055" sldId="321"/>
            <ac:spMk id="9" creationId="{02434F4E-03E6-4632-A07F-5D456946BC8F}"/>
          </ac:spMkLst>
        </pc:spChg>
        <pc:spChg chg="mod">
          <ac:chgData name="Rebecca Hawkins" userId="a6d4d689-4a4f-4e8e-ae2d-f334cd5ecc1f" providerId="ADAL" clId="{513EFA48-7C27-4CCF-B612-3A72EA7045E9}" dt="2024-01-04T11:39:05.629" v="2154" actId="5793"/>
          <ac:spMkLst>
            <pc:docMk/>
            <pc:sldMk cId="3965368055" sldId="321"/>
            <ac:spMk id="11" creationId="{4302B835-3413-49B5-B2C1-D52358FF789D}"/>
          </ac:spMkLst>
        </pc:spChg>
        <pc:picChg chg="del">
          <ac:chgData name="Rebecca Hawkins" userId="a6d4d689-4a4f-4e8e-ae2d-f334cd5ecc1f" providerId="ADAL" clId="{513EFA48-7C27-4CCF-B612-3A72EA7045E9}" dt="2024-01-04T11:38:44.515" v="2130" actId="478"/>
          <ac:picMkLst>
            <pc:docMk/>
            <pc:sldMk cId="3965368055" sldId="321"/>
            <ac:picMk id="4" creationId="{0AF89F2B-FD0B-4DFD-9B76-5AC2EBBA7C75}"/>
          </ac:picMkLst>
        </pc:picChg>
      </pc:sldChg>
      <pc:sldChg chg="addSp delSp modSp add del mod modAnim">
        <pc:chgData name="Rebecca Hawkins" userId="a6d4d689-4a4f-4e8e-ae2d-f334cd5ecc1f" providerId="ADAL" clId="{513EFA48-7C27-4CCF-B612-3A72EA7045E9}" dt="2024-01-10T11:44:24.671" v="6632" actId="47"/>
        <pc:sldMkLst>
          <pc:docMk/>
          <pc:sldMk cId="2091175613" sldId="322"/>
        </pc:sldMkLst>
        <pc:spChg chg="add del mod">
          <ac:chgData name="Rebecca Hawkins" userId="a6d4d689-4a4f-4e8e-ae2d-f334cd5ecc1f" providerId="ADAL" clId="{513EFA48-7C27-4CCF-B612-3A72EA7045E9}" dt="2024-01-04T14:22:34.204" v="2541"/>
          <ac:spMkLst>
            <pc:docMk/>
            <pc:sldMk cId="2091175613" sldId="322"/>
            <ac:spMk id="2" creationId="{174BA4DF-8B33-B3BA-8E61-41C68F1F6DB9}"/>
          </ac:spMkLst>
        </pc:spChg>
        <pc:spChg chg="add del mod">
          <ac:chgData name="Rebecca Hawkins" userId="a6d4d689-4a4f-4e8e-ae2d-f334cd5ecc1f" providerId="ADAL" clId="{513EFA48-7C27-4CCF-B612-3A72EA7045E9}" dt="2024-01-04T14:22:34.204" v="2541"/>
          <ac:spMkLst>
            <pc:docMk/>
            <pc:sldMk cId="2091175613" sldId="322"/>
            <ac:spMk id="4" creationId="{61A2DBC6-BCF9-8791-C3E5-BF0E428DE4BF}"/>
          </ac:spMkLst>
        </pc:spChg>
        <pc:spChg chg="add del mod">
          <ac:chgData name="Rebecca Hawkins" userId="a6d4d689-4a4f-4e8e-ae2d-f334cd5ecc1f" providerId="ADAL" clId="{513EFA48-7C27-4CCF-B612-3A72EA7045E9}" dt="2024-01-04T14:22:34.204" v="2541"/>
          <ac:spMkLst>
            <pc:docMk/>
            <pc:sldMk cId="2091175613" sldId="322"/>
            <ac:spMk id="5" creationId="{3F70A86E-03C3-CDBC-2DE0-A732DFBD800A}"/>
          </ac:spMkLst>
        </pc:spChg>
        <pc:spChg chg="del">
          <ac:chgData name="Rebecca Hawkins" userId="a6d4d689-4a4f-4e8e-ae2d-f334cd5ecc1f" providerId="ADAL" clId="{513EFA48-7C27-4CCF-B612-3A72EA7045E9}" dt="2024-01-04T14:20:59.720" v="2533" actId="478"/>
          <ac:spMkLst>
            <pc:docMk/>
            <pc:sldMk cId="2091175613" sldId="322"/>
            <ac:spMk id="6" creationId="{D8E712CE-E7B9-462B-88FD-C201BE1AEEDB}"/>
          </ac:spMkLst>
        </pc:spChg>
        <pc:spChg chg="add del mod">
          <ac:chgData name="Rebecca Hawkins" userId="a6d4d689-4a4f-4e8e-ae2d-f334cd5ecc1f" providerId="ADAL" clId="{513EFA48-7C27-4CCF-B612-3A72EA7045E9}" dt="2024-01-04T14:22:34.204" v="2541"/>
          <ac:spMkLst>
            <pc:docMk/>
            <pc:sldMk cId="2091175613" sldId="322"/>
            <ac:spMk id="7" creationId="{93A454FB-6CCB-4246-EC4D-AFCE353E13BB}"/>
          </ac:spMkLst>
        </pc:spChg>
        <pc:spChg chg="add del mod">
          <ac:chgData name="Rebecca Hawkins" userId="a6d4d689-4a4f-4e8e-ae2d-f334cd5ecc1f" providerId="ADAL" clId="{513EFA48-7C27-4CCF-B612-3A72EA7045E9}" dt="2024-01-04T14:22:34.204" v="2541"/>
          <ac:spMkLst>
            <pc:docMk/>
            <pc:sldMk cId="2091175613" sldId="322"/>
            <ac:spMk id="8" creationId="{6E819D84-D636-AD25-527C-6570F000B589}"/>
          </ac:spMkLst>
        </pc:spChg>
        <pc:spChg chg="mod">
          <ac:chgData name="Rebecca Hawkins" userId="a6d4d689-4a4f-4e8e-ae2d-f334cd5ecc1f" providerId="ADAL" clId="{513EFA48-7C27-4CCF-B612-3A72EA7045E9}" dt="2024-01-04T14:45:48.174" v="3010" actId="20577"/>
          <ac:spMkLst>
            <pc:docMk/>
            <pc:sldMk cId="2091175613" sldId="322"/>
            <ac:spMk id="11" creationId="{4302B835-3413-49B5-B2C1-D52358FF789D}"/>
          </ac:spMkLst>
        </pc:spChg>
        <pc:spChg chg="add del mod">
          <ac:chgData name="Rebecca Hawkins" userId="a6d4d689-4a4f-4e8e-ae2d-f334cd5ecc1f" providerId="ADAL" clId="{513EFA48-7C27-4CCF-B612-3A72EA7045E9}" dt="2024-01-04T14:22:34.204" v="2541"/>
          <ac:spMkLst>
            <pc:docMk/>
            <pc:sldMk cId="2091175613" sldId="322"/>
            <ac:spMk id="17" creationId="{80F7F29C-AEB9-EC4E-7DE4-3AE2CA5FC6F7}"/>
          </ac:spMkLst>
        </pc:spChg>
        <pc:spChg chg="add mod">
          <ac:chgData name="Rebecca Hawkins" userId="a6d4d689-4a4f-4e8e-ae2d-f334cd5ecc1f" providerId="ADAL" clId="{513EFA48-7C27-4CCF-B612-3A72EA7045E9}" dt="2024-01-04T14:46:12.913" v="3016" actId="14100"/>
          <ac:spMkLst>
            <pc:docMk/>
            <pc:sldMk cId="2091175613" sldId="322"/>
            <ac:spMk id="19" creationId="{C3A8F124-DE1A-9B5B-9EDB-96712688CCDA}"/>
          </ac:spMkLst>
        </pc:spChg>
        <pc:spChg chg="add del mod">
          <ac:chgData name="Rebecca Hawkins" userId="a6d4d689-4a4f-4e8e-ae2d-f334cd5ecc1f" providerId="ADAL" clId="{513EFA48-7C27-4CCF-B612-3A72EA7045E9}" dt="2024-01-04T14:45:51.911" v="3011" actId="478"/>
          <ac:spMkLst>
            <pc:docMk/>
            <pc:sldMk cId="2091175613" sldId="322"/>
            <ac:spMk id="21" creationId="{87A655DD-FA42-9B2D-A90A-2CB2B0C6DE76}"/>
          </ac:spMkLst>
        </pc:spChg>
        <pc:grpChg chg="add del mod">
          <ac:chgData name="Rebecca Hawkins" userId="a6d4d689-4a4f-4e8e-ae2d-f334cd5ecc1f" providerId="ADAL" clId="{513EFA48-7C27-4CCF-B612-3A72EA7045E9}" dt="2024-01-04T14:22:34.204" v="2541"/>
          <ac:grpSpMkLst>
            <pc:docMk/>
            <pc:sldMk cId="2091175613" sldId="322"/>
            <ac:grpSpMk id="14" creationId="{23806128-A747-3D16-5B94-8C50C9A0866A}"/>
          </ac:grpSpMkLst>
        </pc:grpChg>
        <pc:picChg chg="del">
          <ac:chgData name="Rebecca Hawkins" userId="a6d4d689-4a4f-4e8e-ae2d-f334cd5ecc1f" providerId="ADAL" clId="{513EFA48-7C27-4CCF-B612-3A72EA7045E9}" dt="2024-01-04T14:20:56.578" v="2532" actId="478"/>
          <ac:picMkLst>
            <pc:docMk/>
            <pc:sldMk cId="2091175613" sldId="322"/>
            <ac:picMk id="3" creationId="{58A1F32B-7724-43B7-BD8B-6F7442DCCC79}"/>
          </ac:picMkLst>
        </pc:picChg>
        <pc:picChg chg="mod">
          <ac:chgData name="Rebecca Hawkins" userId="a6d4d689-4a4f-4e8e-ae2d-f334cd5ecc1f" providerId="ADAL" clId="{513EFA48-7C27-4CCF-B612-3A72EA7045E9}" dt="2024-01-04T14:21:00.318" v="2534"/>
          <ac:picMkLst>
            <pc:docMk/>
            <pc:sldMk cId="2091175613" sldId="322"/>
            <ac:picMk id="15" creationId="{12BCBC23-AD7F-53EA-55F0-BD645F2A5E75}"/>
          </ac:picMkLst>
        </pc:picChg>
        <pc:picChg chg="mod">
          <ac:chgData name="Rebecca Hawkins" userId="a6d4d689-4a4f-4e8e-ae2d-f334cd5ecc1f" providerId="ADAL" clId="{513EFA48-7C27-4CCF-B612-3A72EA7045E9}" dt="2024-01-04T14:21:00.318" v="2534"/>
          <ac:picMkLst>
            <pc:docMk/>
            <pc:sldMk cId="2091175613" sldId="322"/>
            <ac:picMk id="16" creationId="{CD2DD987-9F26-8789-496C-F4CB02EB78D1}"/>
          </ac:picMkLst>
        </pc:picChg>
        <pc:picChg chg="add mod">
          <ac:chgData name="Rebecca Hawkins" userId="a6d4d689-4a4f-4e8e-ae2d-f334cd5ecc1f" providerId="ADAL" clId="{513EFA48-7C27-4CCF-B612-3A72EA7045E9}" dt="2024-01-04T14:46:19.600" v="3017"/>
          <ac:picMkLst>
            <pc:docMk/>
            <pc:sldMk cId="2091175613" sldId="322"/>
            <ac:picMk id="22" creationId="{50ED998C-ACF9-F952-0306-34EEEC77FE07}"/>
          </ac:picMkLst>
        </pc:picChg>
        <pc:picChg chg="add mod">
          <ac:chgData name="Rebecca Hawkins" userId="a6d4d689-4a4f-4e8e-ae2d-f334cd5ecc1f" providerId="ADAL" clId="{513EFA48-7C27-4CCF-B612-3A72EA7045E9}" dt="2024-01-04T14:46:35.516" v="3018"/>
          <ac:picMkLst>
            <pc:docMk/>
            <pc:sldMk cId="2091175613" sldId="322"/>
            <ac:picMk id="23" creationId="{E3EEA16A-C8FE-3B5A-66F8-E6007AACB2C4}"/>
          </ac:picMkLst>
        </pc:picChg>
        <pc:picChg chg="add mod">
          <ac:chgData name="Rebecca Hawkins" userId="a6d4d689-4a4f-4e8e-ae2d-f334cd5ecc1f" providerId="ADAL" clId="{513EFA48-7C27-4CCF-B612-3A72EA7045E9}" dt="2024-01-04T14:46:41.862" v="3019"/>
          <ac:picMkLst>
            <pc:docMk/>
            <pc:sldMk cId="2091175613" sldId="322"/>
            <ac:picMk id="24" creationId="{9A8CB669-758E-A361-4099-0D2BAD1AC6A5}"/>
          </ac:picMkLst>
        </pc:picChg>
        <pc:cxnChg chg="add del mod">
          <ac:chgData name="Rebecca Hawkins" userId="a6d4d689-4a4f-4e8e-ae2d-f334cd5ecc1f" providerId="ADAL" clId="{513EFA48-7C27-4CCF-B612-3A72EA7045E9}" dt="2024-01-04T14:22:34.204" v="2541"/>
          <ac:cxnSpMkLst>
            <pc:docMk/>
            <pc:sldMk cId="2091175613" sldId="322"/>
            <ac:cxnSpMk id="9" creationId="{9858BECE-7902-13D5-2B22-9A19380BF13F}"/>
          </ac:cxnSpMkLst>
        </pc:cxnChg>
        <pc:cxnChg chg="add del mod">
          <ac:chgData name="Rebecca Hawkins" userId="a6d4d689-4a4f-4e8e-ae2d-f334cd5ecc1f" providerId="ADAL" clId="{513EFA48-7C27-4CCF-B612-3A72EA7045E9}" dt="2024-01-04T14:22:34.204" v="2541"/>
          <ac:cxnSpMkLst>
            <pc:docMk/>
            <pc:sldMk cId="2091175613" sldId="322"/>
            <ac:cxnSpMk id="10" creationId="{08E76E1A-A773-D7F3-94CC-846BFA6C426C}"/>
          </ac:cxnSpMkLst>
        </pc:cxnChg>
        <pc:cxnChg chg="add del mod">
          <ac:chgData name="Rebecca Hawkins" userId="a6d4d689-4a4f-4e8e-ae2d-f334cd5ecc1f" providerId="ADAL" clId="{513EFA48-7C27-4CCF-B612-3A72EA7045E9}" dt="2024-01-04T14:22:34.204" v="2541"/>
          <ac:cxnSpMkLst>
            <pc:docMk/>
            <pc:sldMk cId="2091175613" sldId="322"/>
            <ac:cxnSpMk id="12" creationId="{FBCF618A-787F-9C21-EA86-929EE291B660}"/>
          </ac:cxnSpMkLst>
        </pc:cxnChg>
        <pc:cxnChg chg="add del mod">
          <ac:chgData name="Rebecca Hawkins" userId="a6d4d689-4a4f-4e8e-ae2d-f334cd5ecc1f" providerId="ADAL" clId="{513EFA48-7C27-4CCF-B612-3A72EA7045E9}" dt="2024-01-04T14:22:34.204" v="2541"/>
          <ac:cxnSpMkLst>
            <pc:docMk/>
            <pc:sldMk cId="2091175613" sldId="322"/>
            <ac:cxnSpMk id="13" creationId="{3321185A-F50D-4E19-090C-D5DBAD5D5C79}"/>
          </ac:cxnSpMkLst>
        </pc:cxnChg>
      </pc:sldChg>
      <pc:sldChg chg="add del">
        <pc:chgData name="Rebecca Hawkins" userId="a6d4d689-4a4f-4e8e-ae2d-f334cd5ecc1f" providerId="ADAL" clId="{513EFA48-7C27-4CCF-B612-3A72EA7045E9}" dt="2024-01-04T14:22:30.254" v="2538"/>
        <pc:sldMkLst>
          <pc:docMk/>
          <pc:sldMk cId="3945536194" sldId="322"/>
        </pc:sldMkLst>
      </pc:sldChg>
      <pc:sldChg chg="del">
        <pc:chgData name="Rebecca Hawkins" userId="a6d4d689-4a4f-4e8e-ae2d-f334cd5ecc1f" providerId="ADAL" clId="{513EFA48-7C27-4CCF-B612-3A72EA7045E9}" dt="2024-01-04T11:37:31.812" v="2017" actId="47"/>
        <pc:sldMkLst>
          <pc:docMk/>
          <pc:sldMk cId="2425709529" sldId="324"/>
        </pc:sldMkLst>
      </pc:sldChg>
      <pc:sldChg chg="modSp del mod">
        <pc:chgData name="Rebecca Hawkins" userId="a6d4d689-4a4f-4e8e-ae2d-f334cd5ecc1f" providerId="ADAL" clId="{513EFA48-7C27-4CCF-B612-3A72EA7045E9}" dt="2024-01-04T09:01:47.780" v="203" actId="2696"/>
        <pc:sldMkLst>
          <pc:docMk/>
          <pc:sldMk cId="1079957975" sldId="325"/>
        </pc:sldMkLst>
        <pc:spChg chg="mod">
          <ac:chgData name="Rebecca Hawkins" userId="a6d4d689-4a4f-4e8e-ae2d-f334cd5ecc1f" providerId="ADAL" clId="{513EFA48-7C27-4CCF-B612-3A72EA7045E9}" dt="2024-01-04T09:01:21.471" v="202" actId="20577"/>
          <ac:spMkLst>
            <pc:docMk/>
            <pc:sldMk cId="1079957975" sldId="325"/>
            <ac:spMk id="5" creationId="{8D3501EC-8F51-26FD-4319-B2D8FA3D13AE}"/>
          </ac:spMkLst>
        </pc:spChg>
      </pc:sldChg>
      <pc:sldChg chg="del">
        <pc:chgData name="Rebecca Hawkins" userId="a6d4d689-4a4f-4e8e-ae2d-f334cd5ecc1f" providerId="ADAL" clId="{513EFA48-7C27-4CCF-B612-3A72EA7045E9}" dt="2024-01-04T08:52:05.065" v="136" actId="47"/>
        <pc:sldMkLst>
          <pc:docMk/>
          <pc:sldMk cId="1572217359" sldId="326"/>
        </pc:sldMkLst>
      </pc:sldChg>
      <pc:sldChg chg="new del">
        <pc:chgData name="Rebecca Hawkins" userId="a6d4d689-4a4f-4e8e-ae2d-f334cd5ecc1f" providerId="ADAL" clId="{513EFA48-7C27-4CCF-B612-3A72EA7045E9}" dt="2024-01-04T08:59:15.288" v="142" actId="680"/>
        <pc:sldMkLst>
          <pc:docMk/>
          <pc:sldMk cId="2395344962" sldId="326"/>
        </pc:sldMkLst>
      </pc:sldChg>
      <pc:sldChg chg="modSp add mod ord">
        <pc:chgData name="Rebecca Hawkins" userId="a6d4d689-4a4f-4e8e-ae2d-f334cd5ecc1f" providerId="ADAL" clId="{513EFA48-7C27-4CCF-B612-3A72EA7045E9}" dt="2024-01-05T16:04:21.630" v="4526" actId="1076"/>
        <pc:sldMkLst>
          <pc:docMk/>
          <pc:sldMk cId="4281237590" sldId="326"/>
        </pc:sldMkLst>
        <pc:spChg chg="mod">
          <ac:chgData name="Rebecca Hawkins" userId="a6d4d689-4a4f-4e8e-ae2d-f334cd5ecc1f" providerId="ADAL" clId="{513EFA48-7C27-4CCF-B612-3A72EA7045E9}" dt="2024-01-05T16:04:21.630" v="4526" actId="1076"/>
          <ac:spMkLst>
            <pc:docMk/>
            <pc:sldMk cId="4281237590" sldId="326"/>
            <ac:spMk id="15" creationId="{AD091853-0FAA-4B6C-B32B-529611572FD8}"/>
          </ac:spMkLst>
        </pc:spChg>
      </pc:sldChg>
      <pc:sldChg chg="addSp delSp modSp add mod">
        <pc:chgData name="Rebecca Hawkins" userId="a6d4d689-4a4f-4e8e-ae2d-f334cd5ecc1f" providerId="ADAL" clId="{513EFA48-7C27-4CCF-B612-3A72EA7045E9}" dt="2024-01-10T10:36:54.395" v="5929" actId="14100"/>
        <pc:sldMkLst>
          <pc:docMk/>
          <pc:sldMk cId="226159038" sldId="327"/>
        </pc:sldMkLst>
        <pc:spChg chg="mod">
          <ac:chgData name="Rebecca Hawkins" userId="a6d4d689-4a4f-4e8e-ae2d-f334cd5ecc1f" providerId="ADAL" clId="{513EFA48-7C27-4CCF-B612-3A72EA7045E9}" dt="2024-01-04T09:06:29.411" v="242" actId="20577"/>
          <ac:spMkLst>
            <pc:docMk/>
            <pc:sldMk cId="226159038" sldId="327"/>
            <ac:spMk id="2" creationId="{3204D4D7-B6E3-E745-B2EF-4ECEF97D822B}"/>
          </ac:spMkLst>
        </pc:spChg>
        <pc:picChg chg="add mod">
          <ac:chgData name="Rebecca Hawkins" userId="a6d4d689-4a4f-4e8e-ae2d-f334cd5ecc1f" providerId="ADAL" clId="{513EFA48-7C27-4CCF-B612-3A72EA7045E9}" dt="2024-01-10T10:35:26.816" v="5921" actId="1076"/>
          <ac:picMkLst>
            <pc:docMk/>
            <pc:sldMk cId="226159038" sldId="327"/>
            <ac:picMk id="3" creationId="{5C10809A-B2BC-72D3-9729-14D2DACB84A9}"/>
          </ac:picMkLst>
        </pc:picChg>
        <pc:picChg chg="mod">
          <ac:chgData name="Rebecca Hawkins" userId="a6d4d689-4a4f-4e8e-ae2d-f334cd5ecc1f" providerId="ADAL" clId="{513EFA48-7C27-4CCF-B612-3A72EA7045E9}" dt="2024-01-05T14:03:34.082" v="3087" actId="1036"/>
          <ac:picMkLst>
            <pc:docMk/>
            <pc:sldMk cId="226159038" sldId="327"/>
            <ac:picMk id="13" creationId="{BD61E009-9CD5-4D5F-B884-54BCA9FD1AF8}"/>
          </ac:picMkLst>
        </pc:picChg>
        <pc:picChg chg="mod">
          <ac:chgData name="Rebecca Hawkins" userId="a6d4d689-4a4f-4e8e-ae2d-f334cd5ecc1f" providerId="ADAL" clId="{513EFA48-7C27-4CCF-B612-3A72EA7045E9}" dt="2024-01-10T10:34:48.978" v="5915" actId="1076"/>
          <ac:picMkLst>
            <pc:docMk/>
            <pc:sldMk cId="226159038" sldId="327"/>
            <ac:picMk id="14" creationId="{9CAF062E-052F-45DB-89A2-0FA7684D48E1}"/>
          </ac:picMkLst>
        </pc:picChg>
        <pc:picChg chg="mod">
          <ac:chgData name="Rebecca Hawkins" userId="a6d4d689-4a4f-4e8e-ae2d-f334cd5ecc1f" providerId="ADAL" clId="{513EFA48-7C27-4CCF-B612-3A72EA7045E9}" dt="2024-01-05T16:09:02.062" v="4543" actId="1076"/>
          <ac:picMkLst>
            <pc:docMk/>
            <pc:sldMk cId="226159038" sldId="327"/>
            <ac:picMk id="16" creationId="{96883A97-44E7-463D-AED1-F41B0FD473E3}"/>
          </ac:picMkLst>
        </pc:picChg>
        <pc:picChg chg="mod">
          <ac:chgData name="Rebecca Hawkins" userId="a6d4d689-4a4f-4e8e-ae2d-f334cd5ecc1f" providerId="ADAL" clId="{513EFA48-7C27-4CCF-B612-3A72EA7045E9}" dt="2024-01-05T16:08:27.876" v="4536" actId="1076"/>
          <ac:picMkLst>
            <pc:docMk/>
            <pc:sldMk cId="226159038" sldId="327"/>
            <ac:picMk id="22" creationId="{E1C40432-922E-4EA9-BBED-94EBA8FB9DA5}"/>
          </ac:picMkLst>
        </pc:picChg>
        <pc:picChg chg="mod">
          <ac:chgData name="Rebecca Hawkins" userId="a6d4d689-4a4f-4e8e-ae2d-f334cd5ecc1f" providerId="ADAL" clId="{513EFA48-7C27-4CCF-B612-3A72EA7045E9}" dt="2024-01-10T10:35:41.658" v="5924" actId="1076"/>
          <ac:picMkLst>
            <pc:docMk/>
            <pc:sldMk cId="226159038" sldId="327"/>
            <ac:picMk id="25" creationId="{4D7F7258-583B-40DA-91E7-8CC4AFE20347}"/>
          </ac:picMkLst>
        </pc:picChg>
        <pc:picChg chg="mod">
          <ac:chgData name="Rebecca Hawkins" userId="a6d4d689-4a4f-4e8e-ae2d-f334cd5ecc1f" providerId="ADAL" clId="{513EFA48-7C27-4CCF-B612-3A72EA7045E9}" dt="2024-01-10T10:34:32.614" v="5913" actId="1076"/>
          <ac:picMkLst>
            <pc:docMk/>
            <pc:sldMk cId="226159038" sldId="327"/>
            <ac:picMk id="28" creationId="{A018FEEA-0BDB-49EE-899B-FB1C87A4F328}"/>
          </ac:picMkLst>
        </pc:picChg>
        <pc:picChg chg="mod">
          <ac:chgData name="Rebecca Hawkins" userId="a6d4d689-4a4f-4e8e-ae2d-f334cd5ecc1f" providerId="ADAL" clId="{513EFA48-7C27-4CCF-B612-3A72EA7045E9}" dt="2024-01-05T16:08:23.488" v="4535" actId="1076"/>
          <ac:picMkLst>
            <pc:docMk/>
            <pc:sldMk cId="226159038" sldId="327"/>
            <ac:picMk id="31" creationId="{3E530FA5-FCA7-4B80-BC3B-665517AD5D07}"/>
          </ac:picMkLst>
        </pc:picChg>
        <pc:picChg chg="mod">
          <ac:chgData name="Rebecca Hawkins" userId="a6d4d689-4a4f-4e8e-ae2d-f334cd5ecc1f" providerId="ADAL" clId="{513EFA48-7C27-4CCF-B612-3A72EA7045E9}" dt="2024-01-10T10:35:07.859" v="5916" actId="1076"/>
          <ac:picMkLst>
            <pc:docMk/>
            <pc:sldMk cId="226159038" sldId="327"/>
            <ac:picMk id="33" creationId="{AEA7973E-2B30-4A23-9498-4723135DCECC}"/>
          </ac:picMkLst>
        </pc:picChg>
        <pc:picChg chg="del">
          <ac:chgData name="Rebecca Hawkins" userId="a6d4d689-4a4f-4e8e-ae2d-f334cd5ecc1f" providerId="ADAL" clId="{513EFA48-7C27-4CCF-B612-3A72EA7045E9}" dt="2024-01-05T14:06:45.303" v="3134" actId="478"/>
          <ac:picMkLst>
            <pc:docMk/>
            <pc:sldMk cId="226159038" sldId="327"/>
            <ac:picMk id="36" creationId="{AA38C42A-44C1-41C3-BB62-695ECE1DAD17}"/>
          </ac:picMkLst>
        </pc:picChg>
        <pc:cxnChg chg="mod">
          <ac:chgData name="Rebecca Hawkins" userId="a6d4d689-4a4f-4e8e-ae2d-f334cd5ecc1f" providerId="ADAL" clId="{513EFA48-7C27-4CCF-B612-3A72EA7045E9}" dt="2024-01-10T10:36:54.395" v="5929" actId="14100"/>
          <ac:cxnSpMkLst>
            <pc:docMk/>
            <pc:sldMk cId="226159038" sldId="327"/>
            <ac:cxnSpMk id="49" creationId="{C510A6D3-3B68-4395-A02F-BD321F858C68}"/>
          </ac:cxnSpMkLst>
        </pc:cxnChg>
        <pc:cxnChg chg="mod">
          <ac:chgData name="Rebecca Hawkins" userId="a6d4d689-4a4f-4e8e-ae2d-f334cd5ecc1f" providerId="ADAL" clId="{513EFA48-7C27-4CCF-B612-3A72EA7045E9}" dt="2024-01-10T10:35:46.856" v="5925" actId="14100"/>
          <ac:cxnSpMkLst>
            <pc:docMk/>
            <pc:sldMk cId="226159038" sldId="327"/>
            <ac:cxnSpMk id="51" creationId="{A5058635-7850-4D49-96E6-882D5A14EB93}"/>
          </ac:cxnSpMkLst>
        </pc:cxnChg>
        <pc:cxnChg chg="mod">
          <ac:chgData name="Rebecca Hawkins" userId="a6d4d689-4a4f-4e8e-ae2d-f334cd5ecc1f" providerId="ADAL" clId="{513EFA48-7C27-4CCF-B612-3A72EA7045E9}" dt="2024-01-10T10:35:21.584" v="5920" actId="14100"/>
          <ac:cxnSpMkLst>
            <pc:docMk/>
            <pc:sldMk cId="226159038" sldId="327"/>
            <ac:cxnSpMk id="53" creationId="{0C1A841B-73BE-4329-B23D-97AAFE8E93B6}"/>
          </ac:cxnSpMkLst>
        </pc:cxnChg>
        <pc:cxnChg chg="mod">
          <ac:chgData name="Rebecca Hawkins" userId="a6d4d689-4a4f-4e8e-ae2d-f334cd5ecc1f" providerId="ADAL" clId="{513EFA48-7C27-4CCF-B612-3A72EA7045E9}" dt="2024-01-05T16:09:02.062" v="4543" actId="1076"/>
          <ac:cxnSpMkLst>
            <pc:docMk/>
            <pc:sldMk cId="226159038" sldId="327"/>
            <ac:cxnSpMk id="55" creationId="{98344853-39AA-4A2A-88CE-EB477E021937}"/>
          </ac:cxnSpMkLst>
        </pc:cxnChg>
        <pc:cxnChg chg="mod">
          <ac:chgData name="Rebecca Hawkins" userId="a6d4d689-4a4f-4e8e-ae2d-f334cd5ecc1f" providerId="ADAL" clId="{513EFA48-7C27-4CCF-B612-3A72EA7045E9}" dt="2024-01-10T10:34:36.805" v="5914" actId="14100"/>
          <ac:cxnSpMkLst>
            <pc:docMk/>
            <pc:sldMk cId="226159038" sldId="327"/>
            <ac:cxnSpMk id="57" creationId="{0100D02C-7917-4084-A533-BEA1A75D7170}"/>
          </ac:cxnSpMkLst>
        </pc:cxnChg>
        <pc:cxnChg chg="mod">
          <ac:chgData name="Rebecca Hawkins" userId="a6d4d689-4a4f-4e8e-ae2d-f334cd5ecc1f" providerId="ADAL" clId="{513EFA48-7C27-4CCF-B612-3A72EA7045E9}" dt="2024-01-10T10:32:40.504" v="5896" actId="14100"/>
          <ac:cxnSpMkLst>
            <pc:docMk/>
            <pc:sldMk cId="226159038" sldId="327"/>
            <ac:cxnSpMk id="59" creationId="{BCBA83FE-F519-4532-BF62-48CBDB8B770C}"/>
          </ac:cxnSpMkLst>
        </pc:cxnChg>
        <pc:cxnChg chg="mod">
          <ac:chgData name="Rebecca Hawkins" userId="a6d4d689-4a4f-4e8e-ae2d-f334cd5ecc1f" providerId="ADAL" clId="{513EFA48-7C27-4CCF-B612-3A72EA7045E9}" dt="2024-01-10T10:36:49.287" v="5928" actId="14100"/>
          <ac:cxnSpMkLst>
            <pc:docMk/>
            <pc:sldMk cId="226159038" sldId="327"/>
            <ac:cxnSpMk id="61" creationId="{D6B7D246-FAD9-4ACB-9B67-FDB94694F769}"/>
          </ac:cxnSpMkLst>
        </pc:cxnChg>
      </pc:sldChg>
      <pc:sldChg chg="addSp delSp modSp add del mod">
        <pc:chgData name="Rebecca Hawkins" userId="a6d4d689-4a4f-4e8e-ae2d-f334cd5ecc1f" providerId="ADAL" clId="{513EFA48-7C27-4CCF-B612-3A72EA7045E9}" dt="2024-01-05T16:15:05.217" v="4706" actId="47"/>
        <pc:sldMkLst>
          <pc:docMk/>
          <pc:sldMk cId="1199597966" sldId="328"/>
        </pc:sldMkLst>
        <pc:spChg chg="del mod">
          <ac:chgData name="Rebecca Hawkins" userId="a6d4d689-4a4f-4e8e-ae2d-f334cd5ecc1f" providerId="ADAL" clId="{513EFA48-7C27-4CCF-B612-3A72EA7045E9}" dt="2024-01-04T09:33:34.580" v="588" actId="478"/>
          <ac:spMkLst>
            <pc:docMk/>
            <pc:sldMk cId="1199597966" sldId="328"/>
            <ac:spMk id="6" creationId="{F84211B0-0C19-3139-FF18-2C88A22BDDF2}"/>
          </ac:spMkLst>
        </pc:spChg>
        <pc:spChg chg="add del mod">
          <ac:chgData name="Rebecca Hawkins" userId="a6d4d689-4a4f-4e8e-ae2d-f334cd5ecc1f" providerId="ADAL" clId="{513EFA48-7C27-4CCF-B612-3A72EA7045E9}" dt="2024-01-05T16:15:01.441" v="4704" actId="21"/>
          <ac:spMkLst>
            <pc:docMk/>
            <pc:sldMk cId="1199597966" sldId="328"/>
            <ac:spMk id="7" creationId="{F1FBC6EF-8402-B5A8-8AE7-58C3B082DFB8}"/>
          </ac:spMkLst>
        </pc:spChg>
        <pc:spChg chg="del mod">
          <ac:chgData name="Rebecca Hawkins" userId="a6d4d689-4a4f-4e8e-ae2d-f334cd5ecc1f" providerId="ADAL" clId="{513EFA48-7C27-4CCF-B612-3A72EA7045E9}" dt="2024-01-04T10:55:01.662" v="1175" actId="478"/>
          <ac:spMkLst>
            <pc:docMk/>
            <pc:sldMk cId="1199597966" sldId="328"/>
            <ac:spMk id="8" creationId="{A56956A3-4D46-4BDF-DF9D-C1093517C9EB}"/>
          </ac:spMkLst>
        </pc:spChg>
        <pc:spChg chg="mod">
          <ac:chgData name="Rebecca Hawkins" userId="a6d4d689-4a4f-4e8e-ae2d-f334cd5ecc1f" providerId="ADAL" clId="{513EFA48-7C27-4CCF-B612-3A72EA7045E9}" dt="2024-01-05T16:14:34.122" v="4690" actId="5793"/>
          <ac:spMkLst>
            <pc:docMk/>
            <pc:sldMk cId="1199597966" sldId="328"/>
            <ac:spMk id="11" creationId="{4302B835-3413-49B5-B2C1-D52358FF789D}"/>
          </ac:spMkLst>
        </pc:spChg>
        <pc:spChg chg="del mod">
          <ac:chgData name="Rebecca Hawkins" userId="a6d4d689-4a4f-4e8e-ae2d-f334cd5ecc1f" providerId="ADAL" clId="{513EFA48-7C27-4CCF-B612-3A72EA7045E9}" dt="2024-01-04T09:33:39.718" v="591" actId="478"/>
          <ac:spMkLst>
            <pc:docMk/>
            <pc:sldMk cId="1199597966" sldId="328"/>
            <ac:spMk id="15" creationId="{AD091853-0FAA-4B6C-B32B-529611572FD8}"/>
          </ac:spMkLst>
        </pc:spChg>
        <pc:picChg chg="del">
          <ac:chgData name="Rebecca Hawkins" userId="a6d4d689-4a4f-4e8e-ae2d-f334cd5ecc1f" providerId="ADAL" clId="{513EFA48-7C27-4CCF-B612-3A72EA7045E9}" dt="2024-01-04T09:33:41.250" v="592" actId="478"/>
          <ac:picMkLst>
            <pc:docMk/>
            <pc:sldMk cId="1199597966" sldId="328"/>
            <ac:picMk id="2" creationId="{EA1D3B0A-9F6B-3F5E-2624-86DC20C8B613}"/>
          </ac:picMkLst>
        </pc:picChg>
        <pc:picChg chg="del">
          <ac:chgData name="Rebecca Hawkins" userId="a6d4d689-4a4f-4e8e-ae2d-f334cd5ecc1f" providerId="ADAL" clId="{513EFA48-7C27-4CCF-B612-3A72EA7045E9}" dt="2024-01-04T09:33:36.373" v="589" actId="478"/>
          <ac:picMkLst>
            <pc:docMk/>
            <pc:sldMk cId="1199597966" sldId="328"/>
            <ac:picMk id="3" creationId="{618C07EB-6214-96A3-058A-A3E600E3978E}"/>
          </ac:picMkLst>
        </pc:picChg>
        <pc:picChg chg="del">
          <ac:chgData name="Rebecca Hawkins" userId="a6d4d689-4a4f-4e8e-ae2d-f334cd5ecc1f" providerId="ADAL" clId="{513EFA48-7C27-4CCF-B612-3A72EA7045E9}" dt="2024-01-05T16:13:26.391" v="4668" actId="478"/>
          <ac:picMkLst>
            <pc:docMk/>
            <pc:sldMk cId="1199597966" sldId="328"/>
            <ac:picMk id="4" creationId="{DDAC76A7-42CD-1773-8BA1-831AB2E2580F}"/>
          </ac:picMkLst>
        </pc:picChg>
        <pc:picChg chg="add del mod">
          <ac:chgData name="Rebecca Hawkins" userId="a6d4d689-4a4f-4e8e-ae2d-f334cd5ecc1f" providerId="ADAL" clId="{513EFA48-7C27-4CCF-B612-3A72EA7045E9}" dt="2024-01-05T16:15:01.441" v="4704" actId="21"/>
          <ac:picMkLst>
            <pc:docMk/>
            <pc:sldMk cId="1199597966" sldId="328"/>
            <ac:picMk id="5" creationId="{3CC86CC5-8F59-7773-CE7F-14A70EA2885E}"/>
          </ac:picMkLst>
        </pc:picChg>
        <pc:picChg chg="add del mod modCrop">
          <ac:chgData name="Rebecca Hawkins" userId="a6d4d689-4a4f-4e8e-ae2d-f334cd5ecc1f" providerId="ADAL" clId="{513EFA48-7C27-4CCF-B612-3A72EA7045E9}" dt="2024-01-05T16:15:01.441" v="4704" actId="21"/>
          <ac:picMkLst>
            <pc:docMk/>
            <pc:sldMk cId="1199597966" sldId="328"/>
            <ac:picMk id="9" creationId="{E7972778-FE9A-4918-83F7-F2B61849BC54}"/>
          </ac:picMkLst>
        </pc:picChg>
        <pc:picChg chg="add del mod">
          <ac:chgData name="Rebecca Hawkins" userId="a6d4d689-4a4f-4e8e-ae2d-f334cd5ecc1f" providerId="ADAL" clId="{513EFA48-7C27-4CCF-B612-3A72EA7045E9}" dt="2024-01-05T16:15:01.441" v="4704" actId="21"/>
          <ac:picMkLst>
            <pc:docMk/>
            <pc:sldMk cId="1199597966" sldId="328"/>
            <ac:picMk id="10" creationId="{7FCED1BB-2986-83AC-309F-A45FA5BA44AD}"/>
          </ac:picMkLst>
        </pc:picChg>
      </pc:sldChg>
      <pc:sldChg chg="addSp delSp modSp add del mod">
        <pc:chgData name="Rebecca Hawkins" userId="a6d4d689-4a4f-4e8e-ae2d-f334cd5ecc1f" providerId="ADAL" clId="{513EFA48-7C27-4CCF-B612-3A72EA7045E9}" dt="2024-01-04T11:27:31.114" v="1752" actId="47"/>
        <pc:sldMkLst>
          <pc:docMk/>
          <pc:sldMk cId="1801351065" sldId="329"/>
        </pc:sldMkLst>
        <pc:spChg chg="del">
          <ac:chgData name="Rebecca Hawkins" userId="a6d4d689-4a4f-4e8e-ae2d-f334cd5ecc1f" providerId="ADAL" clId="{513EFA48-7C27-4CCF-B612-3A72EA7045E9}" dt="2024-01-04T09:55:36.502" v="1128" actId="478"/>
          <ac:spMkLst>
            <pc:docMk/>
            <pc:sldMk cId="1801351065" sldId="329"/>
            <ac:spMk id="3" creationId="{8738A33A-0FAB-02D1-2F7B-D61708238D98}"/>
          </ac:spMkLst>
        </pc:spChg>
        <pc:spChg chg="mod">
          <ac:chgData name="Rebecca Hawkins" userId="a6d4d689-4a4f-4e8e-ae2d-f334cd5ecc1f" providerId="ADAL" clId="{513EFA48-7C27-4CCF-B612-3A72EA7045E9}" dt="2024-01-04T11:23:38.512" v="1483" actId="20577"/>
          <ac:spMkLst>
            <pc:docMk/>
            <pc:sldMk cId="1801351065" sldId="329"/>
            <ac:spMk id="4" creationId="{E292EB24-CA44-E35D-F2C2-905AF9776059}"/>
          </ac:spMkLst>
        </pc:spChg>
        <pc:spChg chg="del">
          <ac:chgData name="Rebecca Hawkins" userId="a6d4d689-4a4f-4e8e-ae2d-f334cd5ecc1f" providerId="ADAL" clId="{513EFA48-7C27-4CCF-B612-3A72EA7045E9}" dt="2024-01-04T09:55:34.012" v="1127" actId="478"/>
          <ac:spMkLst>
            <pc:docMk/>
            <pc:sldMk cId="1801351065" sldId="329"/>
            <ac:spMk id="7" creationId="{1657E5B2-8FCF-44EC-8A96-D63C65B6738B}"/>
          </ac:spMkLst>
        </pc:spChg>
        <pc:spChg chg="add del mod">
          <ac:chgData name="Rebecca Hawkins" userId="a6d4d689-4a4f-4e8e-ae2d-f334cd5ecc1f" providerId="ADAL" clId="{513EFA48-7C27-4CCF-B612-3A72EA7045E9}" dt="2024-01-04T11:25:06.627" v="1486"/>
          <ac:spMkLst>
            <pc:docMk/>
            <pc:sldMk cId="1801351065" sldId="329"/>
            <ac:spMk id="11" creationId="{7FE6A25E-6A6E-E3D1-EA30-2113B816CD14}"/>
          </ac:spMkLst>
        </pc:spChg>
        <pc:spChg chg="del mod">
          <ac:chgData name="Rebecca Hawkins" userId="a6d4d689-4a4f-4e8e-ae2d-f334cd5ecc1f" providerId="ADAL" clId="{513EFA48-7C27-4CCF-B612-3A72EA7045E9}" dt="2024-01-04T11:25:08.550" v="1487" actId="478"/>
          <ac:spMkLst>
            <pc:docMk/>
            <pc:sldMk cId="1801351065" sldId="329"/>
            <ac:spMk id="12" creationId="{D194D2D7-23E9-7BD1-E85E-FA7E641986CA}"/>
          </ac:spMkLst>
        </pc:spChg>
        <pc:spChg chg="add mod">
          <ac:chgData name="Rebecca Hawkins" userId="a6d4d689-4a4f-4e8e-ae2d-f334cd5ecc1f" providerId="ADAL" clId="{513EFA48-7C27-4CCF-B612-3A72EA7045E9}" dt="2024-01-04T11:25:09.081" v="1488"/>
          <ac:spMkLst>
            <pc:docMk/>
            <pc:sldMk cId="1801351065" sldId="329"/>
            <ac:spMk id="13" creationId="{BF20D731-71F5-9026-3747-322E541E709E}"/>
          </ac:spMkLst>
        </pc:spChg>
        <pc:graphicFrameChg chg="add del">
          <ac:chgData name="Rebecca Hawkins" userId="a6d4d689-4a4f-4e8e-ae2d-f334cd5ecc1f" providerId="ADAL" clId="{513EFA48-7C27-4CCF-B612-3A72EA7045E9}" dt="2024-01-04T10:12:32.488" v="1148"/>
          <ac:graphicFrameMkLst>
            <pc:docMk/>
            <pc:sldMk cId="1801351065" sldId="329"/>
            <ac:graphicFrameMk id="2" creationId="{4FBE8BA1-C08D-5B5D-E15D-A5FB1A8635EF}"/>
          </ac:graphicFrameMkLst>
        </pc:graphicFrameChg>
        <pc:graphicFrameChg chg="add del">
          <ac:chgData name="Rebecca Hawkins" userId="a6d4d689-4a4f-4e8e-ae2d-f334cd5ecc1f" providerId="ADAL" clId="{513EFA48-7C27-4CCF-B612-3A72EA7045E9}" dt="2024-01-04T10:12:31.719" v="1147"/>
          <ac:graphicFrameMkLst>
            <pc:docMk/>
            <pc:sldMk cId="1801351065" sldId="329"/>
            <ac:graphicFrameMk id="5" creationId="{67D733E7-B117-4189-CABB-F3F9E6C624DB}"/>
          </ac:graphicFrameMkLst>
        </pc:graphicFrameChg>
        <pc:picChg chg="add del mod">
          <ac:chgData name="Rebecca Hawkins" userId="a6d4d689-4a4f-4e8e-ae2d-f334cd5ecc1f" providerId="ADAL" clId="{513EFA48-7C27-4CCF-B612-3A72EA7045E9}" dt="2024-01-04T10:44:45.216" v="1156" actId="478"/>
          <ac:picMkLst>
            <pc:docMk/>
            <pc:sldMk cId="1801351065" sldId="329"/>
            <ac:picMk id="8" creationId="{5DF47A5A-9796-0567-0312-B997A2260EE5}"/>
          </ac:picMkLst>
        </pc:picChg>
        <pc:picChg chg="add del mod">
          <ac:chgData name="Rebecca Hawkins" userId="a6d4d689-4a4f-4e8e-ae2d-f334cd5ecc1f" providerId="ADAL" clId="{513EFA48-7C27-4CCF-B612-3A72EA7045E9}" dt="2024-01-04T10:56:12.670" v="1176" actId="478"/>
          <ac:picMkLst>
            <pc:docMk/>
            <pc:sldMk cId="1801351065" sldId="329"/>
            <ac:picMk id="10" creationId="{8EB87599-5119-C620-D085-F8AC75B23245}"/>
          </ac:picMkLst>
        </pc:picChg>
      </pc:sldChg>
      <pc:sldChg chg="addSp delSp modSp add del mod ord">
        <pc:chgData name="Rebecca Hawkins" userId="a6d4d689-4a4f-4e8e-ae2d-f334cd5ecc1f" providerId="ADAL" clId="{513EFA48-7C27-4CCF-B612-3A72EA7045E9}" dt="2024-01-10T15:06:17.188" v="9098" actId="47"/>
        <pc:sldMkLst>
          <pc:docMk/>
          <pc:sldMk cId="108259526" sldId="330"/>
        </pc:sldMkLst>
        <pc:spChg chg="mod">
          <ac:chgData name="Rebecca Hawkins" userId="a6d4d689-4a4f-4e8e-ae2d-f334cd5ecc1f" providerId="ADAL" clId="{513EFA48-7C27-4CCF-B612-3A72EA7045E9}" dt="2024-01-10T14:39:50.292" v="8605" actId="5793"/>
          <ac:spMkLst>
            <pc:docMk/>
            <pc:sldMk cId="108259526" sldId="330"/>
            <ac:spMk id="4" creationId="{00000000-0000-0000-0000-000000000000}"/>
          </ac:spMkLst>
        </pc:spChg>
        <pc:spChg chg="add mod">
          <ac:chgData name="Rebecca Hawkins" userId="a6d4d689-4a4f-4e8e-ae2d-f334cd5ecc1f" providerId="ADAL" clId="{513EFA48-7C27-4CCF-B612-3A72EA7045E9}" dt="2024-01-10T15:05:21.345" v="9069" actId="1076"/>
          <ac:spMkLst>
            <pc:docMk/>
            <pc:sldMk cId="108259526" sldId="330"/>
            <ac:spMk id="5" creationId="{0B7F7996-C0A0-58C7-07E1-7079B0A532D1}"/>
          </ac:spMkLst>
        </pc:spChg>
        <pc:spChg chg="add del mod ord">
          <ac:chgData name="Rebecca Hawkins" userId="a6d4d689-4a4f-4e8e-ae2d-f334cd5ecc1f" providerId="ADAL" clId="{513EFA48-7C27-4CCF-B612-3A72EA7045E9}" dt="2024-01-10T14:48:45.173" v="8905" actId="478"/>
          <ac:spMkLst>
            <pc:docMk/>
            <pc:sldMk cId="108259526" sldId="330"/>
            <ac:spMk id="6" creationId="{6E587B4F-9A5F-773D-5F7C-8934555E7A55}"/>
          </ac:spMkLst>
        </pc:spChg>
        <pc:spChg chg="del mod">
          <ac:chgData name="Rebecca Hawkins" userId="a6d4d689-4a4f-4e8e-ae2d-f334cd5ecc1f" providerId="ADAL" clId="{513EFA48-7C27-4CCF-B612-3A72EA7045E9}" dt="2024-01-10T14:42:52.533" v="8704" actId="478"/>
          <ac:spMkLst>
            <pc:docMk/>
            <pc:sldMk cId="108259526" sldId="330"/>
            <ac:spMk id="11" creationId="{1296C696-FC3F-46E0-824B-3BA9DEF4D548}"/>
          </ac:spMkLst>
        </pc:spChg>
        <pc:picChg chg="mod">
          <ac:chgData name="Rebecca Hawkins" userId="a6d4d689-4a4f-4e8e-ae2d-f334cd5ecc1f" providerId="ADAL" clId="{513EFA48-7C27-4CCF-B612-3A72EA7045E9}" dt="2024-01-10T15:05:28.887" v="9070" actId="1076"/>
          <ac:picMkLst>
            <pc:docMk/>
            <pc:sldMk cId="108259526" sldId="330"/>
            <ac:picMk id="2" creationId="{995C3FB9-16FC-F0B3-7A3B-8241ACA78C31}"/>
          </ac:picMkLst>
        </pc:picChg>
        <pc:picChg chg="del">
          <ac:chgData name="Rebecca Hawkins" userId="a6d4d689-4a4f-4e8e-ae2d-f334cd5ecc1f" providerId="ADAL" clId="{513EFA48-7C27-4CCF-B612-3A72EA7045E9}" dt="2024-01-10T14:42:52.971" v="8705" actId="478"/>
          <ac:picMkLst>
            <pc:docMk/>
            <pc:sldMk cId="108259526" sldId="330"/>
            <ac:picMk id="3" creationId="{DB9F1298-225F-437B-98C6-B866BF09C54E}"/>
          </ac:picMkLst>
        </pc:picChg>
        <pc:picChg chg="del mod">
          <ac:chgData name="Rebecca Hawkins" userId="a6d4d689-4a4f-4e8e-ae2d-f334cd5ecc1f" providerId="ADAL" clId="{513EFA48-7C27-4CCF-B612-3A72EA7045E9}" dt="2024-01-10T14:42:53.478" v="8706" actId="478"/>
          <ac:picMkLst>
            <pc:docMk/>
            <pc:sldMk cId="108259526" sldId="330"/>
            <ac:picMk id="8" creationId="{5FE04244-6347-47BE-8A9C-730CF872B643}"/>
          </ac:picMkLst>
        </pc:picChg>
        <pc:picChg chg="del">
          <ac:chgData name="Rebecca Hawkins" userId="a6d4d689-4a4f-4e8e-ae2d-f334cd5ecc1f" providerId="ADAL" clId="{513EFA48-7C27-4CCF-B612-3A72EA7045E9}" dt="2024-01-04T10:59:44.580" v="1183" actId="478"/>
          <ac:picMkLst>
            <pc:docMk/>
            <pc:sldMk cId="108259526" sldId="330"/>
            <ac:picMk id="10" creationId="{00000000-0000-0000-0000-000000000000}"/>
          </ac:picMkLst>
        </pc:picChg>
      </pc:sldChg>
      <pc:sldChg chg="del">
        <pc:chgData name="Rebecca Hawkins" userId="a6d4d689-4a4f-4e8e-ae2d-f334cd5ecc1f" providerId="ADAL" clId="{513EFA48-7C27-4CCF-B612-3A72EA7045E9}" dt="2024-01-04T10:59:26.872" v="1177" actId="47"/>
        <pc:sldMkLst>
          <pc:docMk/>
          <pc:sldMk cId="2824061356" sldId="330"/>
        </pc:sldMkLst>
      </pc:sldChg>
      <pc:sldChg chg="addSp delSp modSp add mod">
        <pc:chgData name="Rebecca Hawkins" userId="a6d4d689-4a4f-4e8e-ae2d-f334cd5ecc1f" providerId="ADAL" clId="{513EFA48-7C27-4CCF-B612-3A72EA7045E9}" dt="2024-01-10T14:54:07.101" v="8913"/>
        <pc:sldMkLst>
          <pc:docMk/>
          <pc:sldMk cId="2350729350" sldId="331"/>
        </pc:sldMkLst>
        <pc:spChg chg="del">
          <ac:chgData name="Rebecca Hawkins" userId="a6d4d689-4a4f-4e8e-ae2d-f334cd5ecc1f" providerId="ADAL" clId="{513EFA48-7C27-4CCF-B612-3A72EA7045E9}" dt="2024-01-10T14:54:01.612" v="8911" actId="478"/>
          <ac:spMkLst>
            <pc:docMk/>
            <pc:sldMk cId="2350729350" sldId="331"/>
            <ac:spMk id="4" creationId="{00000000-0000-0000-0000-000000000000}"/>
          </ac:spMkLst>
        </pc:spChg>
        <pc:spChg chg="del">
          <ac:chgData name="Rebecca Hawkins" userId="a6d4d689-4a4f-4e8e-ae2d-f334cd5ecc1f" providerId="ADAL" clId="{513EFA48-7C27-4CCF-B612-3A72EA7045E9}" dt="2024-01-10T14:54:03.792" v="8912" actId="478"/>
          <ac:spMkLst>
            <pc:docMk/>
            <pc:sldMk cId="2350729350" sldId="331"/>
            <ac:spMk id="11" creationId="{1296C696-FC3F-46E0-824B-3BA9DEF4D548}"/>
          </ac:spMkLst>
        </pc:spChg>
        <pc:graphicFrameChg chg="add del mod">
          <ac:chgData name="Rebecca Hawkins" userId="a6d4d689-4a4f-4e8e-ae2d-f334cd5ecc1f" providerId="ADAL" clId="{513EFA48-7C27-4CCF-B612-3A72EA7045E9}" dt="2024-01-10T14:53:58.014" v="8910" actId="478"/>
          <ac:graphicFrameMkLst>
            <pc:docMk/>
            <pc:sldMk cId="2350729350" sldId="331"/>
            <ac:graphicFrameMk id="2" creationId="{620B24F4-AAEA-A212-12F3-06C3F8DE8497}"/>
          </ac:graphicFrameMkLst>
        </pc:graphicFrameChg>
        <pc:graphicFrameChg chg="add">
          <ac:chgData name="Rebecca Hawkins" userId="a6d4d689-4a4f-4e8e-ae2d-f334cd5ecc1f" providerId="ADAL" clId="{513EFA48-7C27-4CCF-B612-3A72EA7045E9}" dt="2024-01-10T14:54:07.101" v="8913"/>
          <ac:graphicFrameMkLst>
            <pc:docMk/>
            <pc:sldMk cId="2350729350" sldId="331"/>
            <ac:graphicFrameMk id="3" creationId="{52040E6B-D8B6-33F5-5825-1A6EE9AB1EC7}"/>
          </ac:graphicFrameMkLst>
        </pc:graphicFrameChg>
        <pc:picChg chg="del">
          <ac:chgData name="Rebecca Hawkins" userId="a6d4d689-4a4f-4e8e-ae2d-f334cd5ecc1f" providerId="ADAL" clId="{513EFA48-7C27-4CCF-B612-3A72EA7045E9}" dt="2024-01-10T13:53:48.097" v="8358" actId="478"/>
          <ac:picMkLst>
            <pc:docMk/>
            <pc:sldMk cId="2350729350" sldId="331"/>
            <ac:picMk id="7" creationId="{C8AD3C0A-0C2E-7674-6D4A-DA13218C577E}"/>
          </ac:picMkLst>
        </pc:picChg>
      </pc:sldChg>
      <pc:sldChg chg="add del">
        <pc:chgData name="Rebecca Hawkins" userId="a6d4d689-4a4f-4e8e-ae2d-f334cd5ecc1f" providerId="ADAL" clId="{513EFA48-7C27-4CCF-B612-3A72EA7045E9}" dt="2024-01-04T14:22:30.254" v="2538"/>
        <pc:sldMkLst>
          <pc:docMk/>
          <pc:sldMk cId="609190844" sldId="332"/>
        </pc:sldMkLst>
      </pc:sldChg>
      <pc:sldChg chg="add del">
        <pc:chgData name="Rebecca Hawkins" userId="a6d4d689-4a4f-4e8e-ae2d-f334cd5ecc1f" providerId="ADAL" clId="{513EFA48-7C27-4CCF-B612-3A72EA7045E9}" dt="2024-01-04T11:37:16.451" v="2014" actId="47"/>
        <pc:sldMkLst>
          <pc:docMk/>
          <pc:sldMk cId="2960040810" sldId="332"/>
        </pc:sldMkLst>
      </pc:sldChg>
      <pc:sldChg chg="addSp modSp add del mod ord">
        <pc:chgData name="Rebecca Hawkins" userId="a6d4d689-4a4f-4e8e-ae2d-f334cd5ecc1f" providerId="ADAL" clId="{513EFA48-7C27-4CCF-B612-3A72EA7045E9}" dt="2024-01-10T14:22:17.232" v="8514" actId="47"/>
        <pc:sldMkLst>
          <pc:docMk/>
          <pc:sldMk cId="272307765" sldId="333"/>
        </pc:sldMkLst>
        <pc:spChg chg="add mod">
          <ac:chgData name="Rebecca Hawkins" userId="a6d4d689-4a4f-4e8e-ae2d-f334cd5ecc1f" providerId="ADAL" clId="{513EFA48-7C27-4CCF-B612-3A72EA7045E9}" dt="2024-01-10T14:20:17.401" v="8486" actId="1076"/>
          <ac:spMkLst>
            <pc:docMk/>
            <pc:sldMk cId="272307765" sldId="333"/>
            <ac:spMk id="3" creationId="{97612247-85B7-BF43-C08F-FF90E57FFFBF}"/>
          </ac:spMkLst>
        </pc:spChg>
        <pc:spChg chg="mod">
          <ac:chgData name="Rebecca Hawkins" userId="a6d4d689-4a4f-4e8e-ae2d-f334cd5ecc1f" providerId="ADAL" clId="{513EFA48-7C27-4CCF-B612-3A72EA7045E9}" dt="2024-01-10T14:18:17.620" v="8480" actId="20577"/>
          <ac:spMkLst>
            <pc:docMk/>
            <pc:sldMk cId="272307765" sldId="333"/>
            <ac:spMk id="11" creationId="{4302B835-3413-49B5-B2C1-D52358FF789D}"/>
          </ac:spMkLst>
        </pc:spChg>
        <pc:spChg chg="mod">
          <ac:chgData name="Rebecca Hawkins" userId="a6d4d689-4a4f-4e8e-ae2d-f334cd5ecc1f" providerId="ADAL" clId="{513EFA48-7C27-4CCF-B612-3A72EA7045E9}" dt="2024-01-10T14:20:19.612" v="8487" actId="1076"/>
          <ac:spMkLst>
            <pc:docMk/>
            <pc:sldMk cId="272307765" sldId="333"/>
            <ac:spMk id="15" creationId="{AD091853-0FAA-4B6C-B32B-529611572FD8}"/>
          </ac:spMkLst>
        </pc:spChg>
      </pc:sldChg>
      <pc:sldChg chg="addSp delSp modSp add mod ord">
        <pc:chgData name="Rebecca Hawkins" userId="a6d4d689-4a4f-4e8e-ae2d-f334cd5ecc1f" providerId="ADAL" clId="{513EFA48-7C27-4CCF-B612-3A72EA7045E9}" dt="2024-01-10T14:14:25.296" v="8408" actId="1076"/>
        <pc:sldMkLst>
          <pc:docMk/>
          <pc:sldMk cId="255256939" sldId="334"/>
        </pc:sldMkLst>
        <pc:spChg chg="del mod">
          <ac:chgData name="Rebecca Hawkins" userId="a6d4d689-4a4f-4e8e-ae2d-f334cd5ecc1f" providerId="ADAL" clId="{513EFA48-7C27-4CCF-B612-3A72EA7045E9}" dt="2024-01-10T14:13:02.892" v="8404" actId="478"/>
          <ac:spMkLst>
            <pc:docMk/>
            <pc:sldMk cId="255256939" sldId="334"/>
            <ac:spMk id="4" creationId="{00000000-0000-0000-0000-000000000000}"/>
          </ac:spMkLst>
        </pc:spChg>
        <pc:spChg chg="del">
          <ac:chgData name="Rebecca Hawkins" userId="a6d4d689-4a4f-4e8e-ae2d-f334cd5ecc1f" providerId="ADAL" clId="{513EFA48-7C27-4CCF-B612-3A72EA7045E9}" dt="2024-01-10T14:13:01.149" v="8403" actId="478"/>
          <ac:spMkLst>
            <pc:docMk/>
            <pc:sldMk cId="255256939" sldId="334"/>
            <ac:spMk id="11" creationId="{1296C696-FC3F-46E0-824B-3BA9DEF4D548}"/>
          </ac:spMkLst>
        </pc:spChg>
        <pc:graphicFrameChg chg="add">
          <ac:chgData name="Rebecca Hawkins" userId="a6d4d689-4a4f-4e8e-ae2d-f334cd5ecc1f" providerId="ADAL" clId="{513EFA48-7C27-4CCF-B612-3A72EA7045E9}" dt="2024-01-10T14:13:04.232" v="8405"/>
          <ac:graphicFrameMkLst>
            <pc:docMk/>
            <pc:sldMk cId="255256939" sldId="334"/>
            <ac:graphicFrameMk id="2" creationId="{5C560468-9646-264C-A35C-09796B9A026B}"/>
          </ac:graphicFrameMkLst>
        </pc:graphicFrameChg>
        <pc:graphicFrameChg chg="add mod">
          <ac:chgData name="Rebecca Hawkins" userId="a6d4d689-4a4f-4e8e-ae2d-f334cd5ecc1f" providerId="ADAL" clId="{513EFA48-7C27-4CCF-B612-3A72EA7045E9}" dt="2024-01-10T14:14:25.296" v="8408" actId="1076"/>
          <ac:graphicFrameMkLst>
            <pc:docMk/>
            <pc:sldMk cId="255256939" sldId="334"/>
            <ac:graphicFrameMk id="3" creationId="{053CAFFF-F406-CBB0-7522-151E6B76A030}"/>
          </ac:graphicFrameMkLst>
        </pc:graphicFrameChg>
        <pc:picChg chg="del">
          <ac:chgData name="Rebecca Hawkins" userId="a6d4d689-4a4f-4e8e-ae2d-f334cd5ecc1f" providerId="ADAL" clId="{513EFA48-7C27-4CCF-B612-3A72EA7045E9}" dt="2024-01-10T14:12:59.964" v="8402" actId="478"/>
          <ac:picMkLst>
            <pc:docMk/>
            <pc:sldMk cId="255256939" sldId="334"/>
            <ac:picMk id="7" creationId="{C8AD3C0A-0C2E-7674-6D4A-DA13218C577E}"/>
          </ac:picMkLst>
        </pc:picChg>
      </pc:sldChg>
      <pc:sldChg chg="addSp delSp modSp add del mod">
        <pc:chgData name="Rebecca Hawkins" userId="a6d4d689-4a4f-4e8e-ae2d-f334cd5ecc1f" providerId="ADAL" clId="{513EFA48-7C27-4CCF-B612-3A72EA7045E9}" dt="2024-01-10T11:32:31.304" v="6371" actId="47"/>
        <pc:sldMkLst>
          <pc:docMk/>
          <pc:sldMk cId="4244986686" sldId="335"/>
        </pc:sldMkLst>
        <pc:spChg chg="add mod">
          <ac:chgData name="Rebecca Hawkins" userId="a6d4d689-4a4f-4e8e-ae2d-f334cd5ecc1f" providerId="ADAL" clId="{513EFA48-7C27-4CCF-B612-3A72EA7045E9}" dt="2024-01-04T14:15:29.302" v="2530" actId="1076"/>
          <ac:spMkLst>
            <pc:docMk/>
            <pc:sldMk cId="4244986686" sldId="335"/>
            <ac:spMk id="2" creationId="{7A7EEB99-B090-6589-11E1-0373E83F0FD0}"/>
          </ac:spMkLst>
        </pc:spChg>
        <pc:spChg chg="mod">
          <ac:chgData name="Rebecca Hawkins" userId="a6d4d689-4a4f-4e8e-ae2d-f334cd5ecc1f" providerId="ADAL" clId="{513EFA48-7C27-4CCF-B612-3A72EA7045E9}" dt="2024-01-04T11:52:30.799" v="2208" actId="20577"/>
          <ac:spMkLst>
            <pc:docMk/>
            <pc:sldMk cId="4244986686" sldId="335"/>
            <ac:spMk id="4" creationId="{00000000-0000-0000-0000-000000000000}"/>
          </ac:spMkLst>
        </pc:spChg>
        <pc:spChg chg="add mod">
          <ac:chgData name="Rebecca Hawkins" userId="a6d4d689-4a4f-4e8e-ae2d-f334cd5ecc1f" providerId="ADAL" clId="{513EFA48-7C27-4CCF-B612-3A72EA7045E9}" dt="2024-01-10T10:53:08.349" v="6138"/>
          <ac:spMkLst>
            <pc:docMk/>
            <pc:sldMk cId="4244986686" sldId="335"/>
            <ac:spMk id="5" creationId="{F4220ED0-71C1-2BED-1040-B3CB2622CEFF}"/>
          </ac:spMkLst>
        </pc:spChg>
        <pc:spChg chg="add mod">
          <ac:chgData name="Rebecca Hawkins" userId="a6d4d689-4a4f-4e8e-ae2d-f334cd5ecc1f" providerId="ADAL" clId="{513EFA48-7C27-4CCF-B612-3A72EA7045E9}" dt="2024-01-05T16:05:51.772" v="4532" actId="255"/>
          <ac:spMkLst>
            <pc:docMk/>
            <pc:sldMk cId="4244986686" sldId="335"/>
            <ac:spMk id="8" creationId="{46A99977-E773-CE70-797F-5A04F2CA240E}"/>
          </ac:spMkLst>
        </pc:spChg>
        <pc:spChg chg="add mod">
          <ac:chgData name="Rebecca Hawkins" userId="a6d4d689-4a4f-4e8e-ae2d-f334cd5ecc1f" providerId="ADAL" clId="{513EFA48-7C27-4CCF-B612-3A72EA7045E9}" dt="2024-01-05T16:05:51.772" v="4532" actId="255"/>
          <ac:spMkLst>
            <pc:docMk/>
            <pc:sldMk cId="4244986686" sldId="335"/>
            <ac:spMk id="10" creationId="{35E35C3A-B3B0-61D0-2EB1-181ABD6B86EA}"/>
          </ac:spMkLst>
        </pc:spChg>
        <pc:spChg chg="del">
          <ac:chgData name="Rebecca Hawkins" userId="a6d4d689-4a4f-4e8e-ae2d-f334cd5ecc1f" providerId="ADAL" clId="{513EFA48-7C27-4CCF-B612-3A72EA7045E9}" dt="2024-01-04T11:52:38.727" v="2210" actId="478"/>
          <ac:spMkLst>
            <pc:docMk/>
            <pc:sldMk cId="4244986686" sldId="335"/>
            <ac:spMk id="11" creationId="{1296C696-FC3F-46E0-824B-3BA9DEF4D548}"/>
          </ac:spMkLst>
        </pc:spChg>
        <pc:spChg chg="add mod">
          <ac:chgData name="Rebecca Hawkins" userId="a6d4d689-4a4f-4e8e-ae2d-f334cd5ecc1f" providerId="ADAL" clId="{513EFA48-7C27-4CCF-B612-3A72EA7045E9}" dt="2024-01-05T16:05:51.772" v="4532" actId="255"/>
          <ac:spMkLst>
            <pc:docMk/>
            <pc:sldMk cId="4244986686" sldId="335"/>
            <ac:spMk id="13" creationId="{7E790261-072C-692C-CA98-A03B1D396026}"/>
          </ac:spMkLst>
        </pc:spChg>
        <pc:spChg chg="add mod">
          <ac:chgData name="Rebecca Hawkins" userId="a6d4d689-4a4f-4e8e-ae2d-f334cd5ecc1f" providerId="ADAL" clId="{513EFA48-7C27-4CCF-B612-3A72EA7045E9}" dt="2024-01-05T16:05:51.772" v="4532" actId="255"/>
          <ac:spMkLst>
            <pc:docMk/>
            <pc:sldMk cId="4244986686" sldId="335"/>
            <ac:spMk id="15" creationId="{DA72B39F-AB83-F5A3-C68F-421546C5153C}"/>
          </ac:spMkLst>
        </pc:spChg>
        <pc:spChg chg="add del mod ord">
          <ac:chgData name="Rebecca Hawkins" userId="a6d4d689-4a4f-4e8e-ae2d-f334cd5ecc1f" providerId="ADAL" clId="{513EFA48-7C27-4CCF-B612-3A72EA7045E9}" dt="2024-01-04T14:15:25.031" v="2529" actId="478"/>
          <ac:spMkLst>
            <pc:docMk/>
            <pc:sldMk cId="4244986686" sldId="335"/>
            <ac:spMk id="16" creationId="{8B0432DE-B05A-7A92-46D9-6B77EE3BCE52}"/>
          </ac:spMkLst>
        </pc:spChg>
        <pc:spChg chg="add del mod">
          <ac:chgData name="Rebecca Hawkins" userId="a6d4d689-4a4f-4e8e-ae2d-f334cd5ecc1f" providerId="ADAL" clId="{513EFA48-7C27-4CCF-B612-3A72EA7045E9}" dt="2024-01-04T14:13:41.821" v="2526"/>
          <ac:spMkLst>
            <pc:docMk/>
            <pc:sldMk cId="4244986686" sldId="335"/>
            <ac:spMk id="18" creationId="{CDEC5086-0F31-478F-B2ED-5235B8D0A44C}"/>
          </ac:spMkLst>
        </pc:spChg>
        <pc:picChg chg="del">
          <ac:chgData name="Rebecca Hawkins" userId="a6d4d689-4a4f-4e8e-ae2d-f334cd5ecc1f" providerId="ADAL" clId="{513EFA48-7C27-4CCF-B612-3A72EA7045E9}" dt="2024-01-04T11:52:35.361" v="2209" actId="478"/>
          <ac:picMkLst>
            <pc:docMk/>
            <pc:sldMk cId="4244986686" sldId="335"/>
            <ac:picMk id="7" creationId="{C8AD3C0A-0C2E-7674-6D4A-DA13218C577E}"/>
          </ac:picMkLst>
        </pc:picChg>
      </pc:sldChg>
      <pc:sldChg chg="add del">
        <pc:chgData name="Rebecca Hawkins" userId="a6d4d689-4a4f-4e8e-ae2d-f334cd5ecc1f" providerId="ADAL" clId="{513EFA48-7C27-4CCF-B612-3A72EA7045E9}" dt="2024-01-04T14:45:02.232" v="2996" actId="47"/>
        <pc:sldMkLst>
          <pc:docMk/>
          <pc:sldMk cId="281041028" sldId="336"/>
        </pc:sldMkLst>
      </pc:sldChg>
      <pc:sldChg chg="add del">
        <pc:chgData name="Rebecca Hawkins" userId="a6d4d689-4a4f-4e8e-ae2d-f334cd5ecc1f" providerId="ADAL" clId="{513EFA48-7C27-4CCF-B612-3A72EA7045E9}" dt="2024-01-04T14:22:30.254" v="2538"/>
        <pc:sldMkLst>
          <pc:docMk/>
          <pc:sldMk cId="2179568010" sldId="337"/>
        </pc:sldMkLst>
      </pc:sldChg>
      <pc:sldChg chg="modSp add del mod">
        <pc:chgData name="Rebecca Hawkins" userId="a6d4d689-4a4f-4e8e-ae2d-f334cd5ecc1f" providerId="ADAL" clId="{513EFA48-7C27-4CCF-B612-3A72EA7045E9}" dt="2024-01-10T13:20:18.060" v="8023" actId="47"/>
        <pc:sldMkLst>
          <pc:docMk/>
          <pc:sldMk cId="3643824621" sldId="337"/>
        </pc:sldMkLst>
        <pc:spChg chg="mod">
          <ac:chgData name="Rebecca Hawkins" userId="a6d4d689-4a4f-4e8e-ae2d-f334cd5ecc1f" providerId="ADAL" clId="{513EFA48-7C27-4CCF-B612-3A72EA7045E9}" dt="2024-01-04T14:24:35.722" v="2629" actId="20577"/>
          <ac:spMkLst>
            <pc:docMk/>
            <pc:sldMk cId="3643824621" sldId="337"/>
            <ac:spMk id="11" creationId="{4302B835-3413-49B5-B2C1-D52358FF789D}"/>
          </ac:spMkLst>
        </pc:spChg>
        <pc:spChg chg="mod">
          <ac:chgData name="Rebecca Hawkins" userId="a6d4d689-4a4f-4e8e-ae2d-f334cd5ecc1f" providerId="ADAL" clId="{513EFA48-7C27-4CCF-B612-3A72EA7045E9}" dt="2024-01-10T11:55:03.742" v="6785" actId="20577"/>
          <ac:spMkLst>
            <pc:docMk/>
            <pc:sldMk cId="3643824621" sldId="337"/>
            <ac:spMk id="19" creationId="{C3A8F124-DE1A-9B5B-9EDB-96712688CCDA}"/>
          </ac:spMkLst>
        </pc:spChg>
        <pc:spChg chg="mod">
          <ac:chgData name="Rebecca Hawkins" userId="a6d4d689-4a4f-4e8e-ae2d-f334cd5ecc1f" providerId="ADAL" clId="{513EFA48-7C27-4CCF-B612-3A72EA7045E9}" dt="2024-01-10T11:54:42.603" v="6722" actId="21"/>
          <ac:spMkLst>
            <pc:docMk/>
            <pc:sldMk cId="3643824621" sldId="337"/>
            <ac:spMk id="21" creationId="{87A655DD-FA42-9B2D-A90A-2CB2B0C6DE76}"/>
          </ac:spMkLst>
        </pc:spChg>
      </pc:sldChg>
      <pc:sldChg chg="modSp add del mod">
        <pc:chgData name="Rebecca Hawkins" userId="a6d4d689-4a4f-4e8e-ae2d-f334cd5ecc1f" providerId="ADAL" clId="{513EFA48-7C27-4CCF-B612-3A72EA7045E9}" dt="2024-01-10T13:22:25.250" v="8052" actId="47"/>
        <pc:sldMkLst>
          <pc:docMk/>
          <pc:sldMk cId="537591342" sldId="338"/>
        </pc:sldMkLst>
        <pc:spChg chg="mod">
          <ac:chgData name="Rebecca Hawkins" userId="a6d4d689-4a4f-4e8e-ae2d-f334cd5ecc1f" providerId="ADAL" clId="{513EFA48-7C27-4CCF-B612-3A72EA7045E9}" dt="2024-01-04T14:25:39.136" v="2648" actId="20577"/>
          <ac:spMkLst>
            <pc:docMk/>
            <pc:sldMk cId="537591342" sldId="338"/>
            <ac:spMk id="11" creationId="{4302B835-3413-49B5-B2C1-D52358FF789D}"/>
          </ac:spMkLst>
        </pc:spChg>
        <pc:spChg chg="mod">
          <ac:chgData name="Rebecca Hawkins" userId="a6d4d689-4a4f-4e8e-ae2d-f334cd5ecc1f" providerId="ADAL" clId="{513EFA48-7C27-4CCF-B612-3A72EA7045E9}" dt="2024-01-10T11:58:30.943" v="6937" actId="20577"/>
          <ac:spMkLst>
            <pc:docMk/>
            <pc:sldMk cId="537591342" sldId="338"/>
            <ac:spMk id="19" creationId="{C3A8F124-DE1A-9B5B-9EDB-96712688CCDA}"/>
          </ac:spMkLst>
        </pc:spChg>
        <pc:spChg chg="mod">
          <ac:chgData name="Rebecca Hawkins" userId="a6d4d689-4a4f-4e8e-ae2d-f334cd5ecc1f" providerId="ADAL" clId="{513EFA48-7C27-4CCF-B612-3A72EA7045E9}" dt="2024-01-10T11:55:18.856" v="6786" actId="21"/>
          <ac:spMkLst>
            <pc:docMk/>
            <pc:sldMk cId="537591342" sldId="338"/>
            <ac:spMk id="21" creationId="{87A655DD-FA42-9B2D-A90A-2CB2B0C6DE76}"/>
          </ac:spMkLst>
        </pc:spChg>
      </pc:sldChg>
      <pc:sldChg chg="addSp delSp modSp add del mod delAnim modAnim">
        <pc:chgData name="Rebecca Hawkins" userId="a6d4d689-4a4f-4e8e-ae2d-f334cd5ecc1f" providerId="ADAL" clId="{513EFA48-7C27-4CCF-B612-3A72EA7045E9}" dt="2024-01-10T12:15:07.937" v="7154" actId="47"/>
        <pc:sldMkLst>
          <pc:docMk/>
          <pc:sldMk cId="2694115661" sldId="339"/>
        </pc:sldMkLst>
        <pc:spChg chg="add mod">
          <ac:chgData name="Rebecca Hawkins" userId="a6d4d689-4a4f-4e8e-ae2d-f334cd5ecc1f" providerId="ADAL" clId="{513EFA48-7C27-4CCF-B612-3A72EA7045E9}" dt="2024-01-04T14:29:54.848" v="2760" actId="1076"/>
          <ac:spMkLst>
            <pc:docMk/>
            <pc:sldMk cId="2694115661" sldId="339"/>
            <ac:spMk id="3" creationId="{285AD667-9024-D59E-E7BF-4D9AE9480048}"/>
          </ac:spMkLst>
        </pc:spChg>
        <pc:spChg chg="add mod">
          <ac:chgData name="Rebecca Hawkins" userId="a6d4d689-4a4f-4e8e-ae2d-f334cd5ecc1f" providerId="ADAL" clId="{513EFA48-7C27-4CCF-B612-3A72EA7045E9}" dt="2024-01-04T14:30:18.306" v="2839" actId="1076"/>
          <ac:spMkLst>
            <pc:docMk/>
            <pc:sldMk cId="2694115661" sldId="339"/>
            <ac:spMk id="5" creationId="{3C3AC7BD-8A77-A689-8D3C-656309A84BA2}"/>
          </ac:spMkLst>
        </pc:spChg>
        <pc:spChg chg="add mod">
          <ac:chgData name="Rebecca Hawkins" userId="a6d4d689-4a4f-4e8e-ae2d-f334cd5ecc1f" providerId="ADAL" clId="{513EFA48-7C27-4CCF-B612-3A72EA7045E9}" dt="2024-01-04T14:30:21.372" v="2840" actId="1076"/>
          <ac:spMkLst>
            <pc:docMk/>
            <pc:sldMk cId="2694115661" sldId="339"/>
            <ac:spMk id="7" creationId="{14A41FAE-853E-EF44-D2DA-2BE56E8162D8}"/>
          </ac:spMkLst>
        </pc:spChg>
        <pc:spChg chg="mod">
          <ac:chgData name="Rebecca Hawkins" userId="a6d4d689-4a4f-4e8e-ae2d-f334cd5ecc1f" providerId="ADAL" clId="{513EFA48-7C27-4CCF-B612-3A72EA7045E9}" dt="2024-01-04T14:29:42.377" v="2734" actId="20577"/>
          <ac:spMkLst>
            <pc:docMk/>
            <pc:sldMk cId="2694115661" sldId="339"/>
            <ac:spMk id="11" creationId="{4302B835-3413-49B5-B2C1-D52358FF789D}"/>
          </ac:spMkLst>
        </pc:spChg>
        <pc:spChg chg="add mod">
          <ac:chgData name="Rebecca Hawkins" userId="a6d4d689-4a4f-4e8e-ae2d-f334cd5ecc1f" providerId="ADAL" clId="{513EFA48-7C27-4CCF-B612-3A72EA7045E9}" dt="2024-01-04T14:30:33.820" v="2863" actId="20577"/>
          <ac:spMkLst>
            <pc:docMk/>
            <pc:sldMk cId="2694115661" sldId="339"/>
            <ac:spMk id="12" creationId="{037C9E53-1EBE-CF27-83C1-437948E8B925}"/>
          </ac:spMkLst>
        </pc:spChg>
        <pc:spChg chg="add mod">
          <ac:chgData name="Rebecca Hawkins" userId="a6d4d689-4a4f-4e8e-ae2d-f334cd5ecc1f" providerId="ADAL" clId="{513EFA48-7C27-4CCF-B612-3A72EA7045E9}" dt="2024-01-04T14:30:49.365" v="2892" actId="313"/>
          <ac:spMkLst>
            <pc:docMk/>
            <pc:sldMk cId="2694115661" sldId="339"/>
            <ac:spMk id="13" creationId="{D6694297-11A4-7D8C-D740-34F9026515A5}"/>
          </ac:spMkLst>
        </pc:spChg>
        <pc:spChg chg="del">
          <ac:chgData name="Rebecca Hawkins" userId="a6d4d689-4a4f-4e8e-ae2d-f334cd5ecc1f" providerId="ADAL" clId="{513EFA48-7C27-4CCF-B612-3A72EA7045E9}" dt="2024-01-04T14:27:13.876" v="2657" actId="478"/>
          <ac:spMkLst>
            <pc:docMk/>
            <pc:sldMk cId="2694115661" sldId="339"/>
            <ac:spMk id="19" creationId="{C3A8F124-DE1A-9B5B-9EDB-96712688CCDA}"/>
          </ac:spMkLst>
        </pc:spChg>
        <pc:spChg chg="del">
          <ac:chgData name="Rebecca Hawkins" userId="a6d4d689-4a4f-4e8e-ae2d-f334cd5ecc1f" providerId="ADAL" clId="{513EFA48-7C27-4CCF-B612-3A72EA7045E9}" dt="2024-01-04T14:27:05.085" v="2656" actId="478"/>
          <ac:spMkLst>
            <pc:docMk/>
            <pc:sldMk cId="2694115661" sldId="339"/>
            <ac:spMk id="21" creationId="{87A655DD-FA42-9B2D-A90A-2CB2B0C6DE76}"/>
          </ac:spMkLst>
        </pc:spChg>
        <pc:picChg chg="add del mod">
          <ac:chgData name="Rebecca Hawkins" userId="a6d4d689-4a4f-4e8e-ae2d-f334cd5ecc1f" providerId="ADAL" clId="{513EFA48-7C27-4CCF-B612-3A72EA7045E9}" dt="2024-01-04T14:30:50.412" v="2893" actId="478"/>
          <ac:picMkLst>
            <pc:docMk/>
            <pc:sldMk cId="2694115661" sldId="339"/>
            <ac:picMk id="8" creationId="{E8152FD3-5E65-8A23-B9C1-D24E53C46AF8}"/>
          </ac:picMkLst>
        </pc:picChg>
        <pc:picChg chg="add del mod">
          <ac:chgData name="Rebecca Hawkins" userId="a6d4d689-4a4f-4e8e-ae2d-f334cd5ecc1f" providerId="ADAL" clId="{513EFA48-7C27-4CCF-B612-3A72EA7045E9}" dt="2024-01-04T14:29:58.012" v="2762" actId="478"/>
          <ac:picMkLst>
            <pc:docMk/>
            <pc:sldMk cId="2694115661" sldId="339"/>
            <ac:picMk id="9" creationId="{40AA2728-2BED-A144-BD3F-218E6BF22FF8}"/>
          </ac:picMkLst>
        </pc:picChg>
        <pc:picChg chg="add del mod">
          <ac:chgData name="Rebecca Hawkins" userId="a6d4d689-4a4f-4e8e-ae2d-f334cd5ecc1f" providerId="ADAL" clId="{513EFA48-7C27-4CCF-B612-3A72EA7045E9}" dt="2024-01-04T14:29:56.211" v="2761" actId="478"/>
          <ac:picMkLst>
            <pc:docMk/>
            <pc:sldMk cId="2694115661" sldId="339"/>
            <ac:picMk id="10" creationId="{632C1785-7F09-17A2-0FE0-D677EC3D12AE}"/>
          </ac:picMkLst>
        </pc:picChg>
        <pc:picChg chg="add mod">
          <ac:chgData name="Rebecca Hawkins" userId="a6d4d689-4a4f-4e8e-ae2d-f334cd5ecc1f" providerId="ADAL" clId="{513EFA48-7C27-4CCF-B612-3A72EA7045E9}" dt="2024-01-04T14:30:56.274" v="2895" actId="1076"/>
          <ac:picMkLst>
            <pc:docMk/>
            <pc:sldMk cId="2694115661" sldId="339"/>
            <ac:picMk id="14" creationId="{AC4EC102-1C44-5524-F99D-F9D16D72BC39}"/>
          </ac:picMkLst>
        </pc:picChg>
        <pc:picChg chg="add mod">
          <ac:chgData name="Rebecca Hawkins" userId="a6d4d689-4a4f-4e8e-ae2d-f334cd5ecc1f" providerId="ADAL" clId="{513EFA48-7C27-4CCF-B612-3A72EA7045E9}" dt="2024-01-04T14:31:09.453" v="2899" actId="1076"/>
          <ac:picMkLst>
            <pc:docMk/>
            <pc:sldMk cId="2694115661" sldId="339"/>
            <ac:picMk id="15" creationId="{B64DE26B-70FB-F256-F185-88CA5336BC44}"/>
          </ac:picMkLst>
        </pc:picChg>
        <pc:picChg chg="add mod">
          <ac:chgData name="Rebecca Hawkins" userId="a6d4d689-4a4f-4e8e-ae2d-f334cd5ecc1f" providerId="ADAL" clId="{513EFA48-7C27-4CCF-B612-3A72EA7045E9}" dt="2024-01-04T14:31:07.818" v="2898" actId="1076"/>
          <ac:picMkLst>
            <pc:docMk/>
            <pc:sldMk cId="2694115661" sldId="339"/>
            <ac:picMk id="16" creationId="{E9B349F5-E455-7064-DFFD-7D146DF240D4}"/>
          </ac:picMkLst>
        </pc:picChg>
        <pc:picChg chg="add mod">
          <ac:chgData name="Rebecca Hawkins" userId="a6d4d689-4a4f-4e8e-ae2d-f334cd5ecc1f" providerId="ADAL" clId="{513EFA48-7C27-4CCF-B612-3A72EA7045E9}" dt="2024-01-04T14:31:18.494" v="2901" actId="1076"/>
          <ac:picMkLst>
            <pc:docMk/>
            <pc:sldMk cId="2694115661" sldId="339"/>
            <ac:picMk id="17" creationId="{8D1CDD3E-721B-E069-BFDB-3EB00F1EB550}"/>
          </ac:picMkLst>
        </pc:picChg>
        <pc:picChg chg="add mod">
          <ac:chgData name="Rebecca Hawkins" userId="a6d4d689-4a4f-4e8e-ae2d-f334cd5ecc1f" providerId="ADAL" clId="{513EFA48-7C27-4CCF-B612-3A72EA7045E9}" dt="2024-01-04T14:31:25.880" v="2903" actId="1076"/>
          <ac:picMkLst>
            <pc:docMk/>
            <pc:sldMk cId="2694115661" sldId="339"/>
            <ac:picMk id="18" creationId="{DB99686E-7019-B8A9-D03F-5538EBADE5D3}"/>
          </ac:picMkLst>
        </pc:picChg>
      </pc:sldChg>
      <pc:sldChg chg="add del">
        <pc:chgData name="Rebecca Hawkins" userId="a6d4d689-4a4f-4e8e-ae2d-f334cd5ecc1f" providerId="ADAL" clId="{513EFA48-7C27-4CCF-B612-3A72EA7045E9}" dt="2024-01-04T14:29:20.004" v="2715" actId="2890"/>
        <pc:sldMkLst>
          <pc:docMk/>
          <pc:sldMk cId="2008817611" sldId="340"/>
        </pc:sldMkLst>
      </pc:sldChg>
      <pc:sldChg chg="addSp modSp add del mod">
        <pc:chgData name="Rebecca Hawkins" userId="a6d4d689-4a4f-4e8e-ae2d-f334cd5ecc1f" providerId="ADAL" clId="{513EFA48-7C27-4CCF-B612-3A72EA7045E9}" dt="2024-01-10T12:18:26.739" v="7239" actId="47"/>
        <pc:sldMkLst>
          <pc:docMk/>
          <pc:sldMk cId="3321461910" sldId="340"/>
        </pc:sldMkLst>
        <pc:spChg chg="mod">
          <ac:chgData name="Rebecca Hawkins" userId="a6d4d689-4a4f-4e8e-ae2d-f334cd5ecc1f" providerId="ADAL" clId="{513EFA48-7C27-4CCF-B612-3A72EA7045E9}" dt="2024-01-10T12:16:08.619" v="7195" actId="5793"/>
          <ac:spMkLst>
            <pc:docMk/>
            <pc:sldMk cId="3321461910" sldId="340"/>
            <ac:spMk id="11" creationId="{4302B835-3413-49B5-B2C1-D52358FF789D}"/>
          </ac:spMkLst>
        </pc:spChg>
        <pc:graphicFrameChg chg="add mod">
          <ac:chgData name="Rebecca Hawkins" userId="a6d4d689-4a4f-4e8e-ae2d-f334cd5ecc1f" providerId="ADAL" clId="{513EFA48-7C27-4CCF-B612-3A72EA7045E9}" dt="2024-01-04T14:44:46.083" v="2995" actId="1076"/>
          <ac:graphicFrameMkLst>
            <pc:docMk/>
            <pc:sldMk cId="3321461910" sldId="340"/>
            <ac:graphicFrameMk id="2" creationId="{54460071-CF57-CE39-4650-726B21CF8AF1}"/>
          </ac:graphicFrameMkLst>
        </pc:graphicFrameChg>
      </pc:sldChg>
      <pc:sldChg chg="addSp delSp modSp add mod">
        <pc:chgData name="Rebecca Hawkins" userId="a6d4d689-4a4f-4e8e-ae2d-f334cd5ecc1f" providerId="ADAL" clId="{513EFA48-7C27-4CCF-B612-3A72EA7045E9}" dt="2024-01-23T12:42:27.530" v="10361" actId="1076"/>
        <pc:sldMkLst>
          <pc:docMk/>
          <pc:sldMk cId="2738874140" sldId="341"/>
        </pc:sldMkLst>
        <pc:spChg chg="mod">
          <ac:chgData name="Rebecca Hawkins" userId="a6d4d689-4a4f-4e8e-ae2d-f334cd5ecc1f" providerId="ADAL" clId="{513EFA48-7C27-4CCF-B612-3A72EA7045E9}" dt="2024-01-05T15:36:51.541" v="4109" actId="313"/>
          <ac:spMkLst>
            <pc:docMk/>
            <pc:sldMk cId="2738874140" sldId="341"/>
            <ac:spMk id="4" creationId="{00000000-0000-0000-0000-000000000000}"/>
          </ac:spMkLst>
        </pc:spChg>
        <pc:spChg chg="add del">
          <ac:chgData name="Rebecca Hawkins" userId="a6d4d689-4a4f-4e8e-ae2d-f334cd5ecc1f" providerId="ADAL" clId="{513EFA48-7C27-4CCF-B612-3A72EA7045E9}" dt="2024-01-05T15:31:57.227" v="4055" actId="478"/>
          <ac:spMkLst>
            <pc:docMk/>
            <pc:sldMk cId="2738874140" sldId="341"/>
            <ac:spMk id="5" creationId="{955F7322-76D4-BD71-A674-43D6C79CDA20}"/>
          </ac:spMkLst>
        </pc:spChg>
        <pc:spChg chg="add mod">
          <ac:chgData name="Rebecca Hawkins" userId="a6d4d689-4a4f-4e8e-ae2d-f334cd5ecc1f" providerId="ADAL" clId="{513EFA48-7C27-4CCF-B612-3A72EA7045E9}" dt="2024-01-23T12:42:27.530" v="10361" actId="1076"/>
          <ac:spMkLst>
            <pc:docMk/>
            <pc:sldMk cId="2738874140" sldId="341"/>
            <ac:spMk id="6" creationId="{11C77508-AC4D-A348-5FD5-A89FDFD1FFB3}"/>
          </ac:spMkLst>
        </pc:spChg>
        <pc:spChg chg="del mod">
          <ac:chgData name="Rebecca Hawkins" userId="a6d4d689-4a4f-4e8e-ae2d-f334cd5ecc1f" providerId="ADAL" clId="{513EFA48-7C27-4CCF-B612-3A72EA7045E9}" dt="2024-01-04T14:34:41.125" v="2908" actId="478"/>
          <ac:spMkLst>
            <pc:docMk/>
            <pc:sldMk cId="2738874140" sldId="341"/>
            <ac:spMk id="11" creationId="{1296C696-FC3F-46E0-824B-3BA9DEF4D548}"/>
          </ac:spMkLst>
        </pc:spChg>
        <pc:picChg chg="del">
          <ac:chgData name="Rebecca Hawkins" userId="a6d4d689-4a4f-4e8e-ae2d-f334cd5ecc1f" providerId="ADAL" clId="{513EFA48-7C27-4CCF-B612-3A72EA7045E9}" dt="2024-01-04T14:34:35.063" v="2905" actId="478"/>
          <ac:picMkLst>
            <pc:docMk/>
            <pc:sldMk cId="2738874140" sldId="341"/>
            <ac:picMk id="2" creationId="{995C3FB9-16FC-F0B3-7A3B-8241ACA78C31}"/>
          </ac:picMkLst>
        </pc:picChg>
        <pc:picChg chg="del">
          <ac:chgData name="Rebecca Hawkins" userId="a6d4d689-4a4f-4e8e-ae2d-f334cd5ecc1f" providerId="ADAL" clId="{513EFA48-7C27-4CCF-B612-3A72EA7045E9}" dt="2024-01-04T14:34:42.647" v="2909" actId="478"/>
          <ac:picMkLst>
            <pc:docMk/>
            <pc:sldMk cId="2738874140" sldId="341"/>
            <ac:picMk id="3" creationId="{DB9F1298-225F-437B-98C6-B866BF09C54E}"/>
          </ac:picMkLst>
        </pc:picChg>
        <pc:picChg chg="del">
          <ac:chgData name="Rebecca Hawkins" userId="a6d4d689-4a4f-4e8e-ae2d-f334cd5ecc1f" providerId="ADAL" clId="{513EFA48-7C27-4CCF-B612-3A72EA7045E9}" dt="2024-01-04T14:34:36.538" v="2906" actId="478"/>
          <ac:picMkLst>
            <pc:docMk/>
            <pc:sldMk cId="2738874140" sldId="341"/>
            <ac:picMk id="8" creationId="{5FE04244-6347-47BE-8A9C-730CF872B643}"/>
          </ac:picMkLst>
        </pc:picChg>
        <pc:picChg chg="add mod">
          <ac:chgData name="Rebecca Hawkins" userId="a6d4d689-4a4f-4e8e-ae2d-f334cd5ecc1f" providerId="ADAL" clId="{513EFA48-7C27-4CCF-B612-3A72EA7045E9}" dt="2024-01-05T15:35:02.843" v="4086" actId="14100"/>
          <ac:picMkLst>
            <pc:docMk/>
            <pc:sldMk cId="2738874140" sldId="341"/>
            <ac:picMk id="4100" creationId="{920C2630-74CE-CAEB-470C-E227AEAF4A1F}"/>
          </ac:picMkLst>
        </pc:picChg>
        <pc:picChg chg="add del mod">
          <ac:chgData name="Rebecca Hawkins" userId="a6d4d689-4a4f-4e8e-ae2d-f334cd5ecc1f" providerId="ADAL" clId="{513EFA48-7C27-4CCF-B612-3A72EA7045E9}" dt="2024-01-05T15:34:52.234" v="4082" actId="478"/>
          <ac:picMkLst>
            <pc:docMk/>
            <pc:sldMk cId="2738874140" sldId="341"/>
            <ac:picMk id="4102" creationId="{A7A10135-B857-A673-86ED-E5D506568219}"/>
          </ac:picMkLst>
        </pc:picChg>
        <pc:picChg chg="add del mod">
          <ac:chgData name="Rebecca Hawkins" userId="a6d4d689-4a4f-4e8e-ae2d-f334cd5ecc1f" providerId="ADAL" clId="{513EFA48-7C27-4CCF-B612-3A72EA7045E9}" dt="2024-01-05T15:34:53.201" v="4083" actId="478"/>
          <ac:picMkLst>
            <pc:docMk/>
            <pc:sldMk cId="2738874140" sldId="341"/>
            <ac:picMk id="4104" creationId="{F7AE78E5-863D-7502-677B-5AC0B791337B}"/>
          </ac:picMkLst>
        </pc:picChg>
        <pc:picChg chg="add del mod">
          <ac:chgData name="Rebecca Hawkins" userId="a6d4d689-4a4f-4e8e-ae2d-f334cd5ecc1f" providerId="ADAL" clId="{513EFA48-7C27-4CCF-B612-3A72EA7045E9}" dt="2024-01-05T15:34:51.702" v="4081" actId="478"/>
          <ac:picMkLst>
            <pc:docMk/>
            <pc:sldMk cId="2738874140" sldId="341"/>
            <ac:picMk id="4106" creationId="{0A4F8195-0781-F449-FE8A-B08B83DCD722}"/>
          </ac:picMkLst>
        </pc:picChg>
      </pc:sldChg>
      <pc:sldChg chg="addSp delSp modSp add mod ord">
        <pc:chgData name="Rebecca Hawkins" userId="a6d4d689-4a4f-4e8e-ae2d-f334cd5ecc1f" providerId="ADAL" clId="{513EFA48-7C27-4CCF-B612-3A72EA7045E9}" dt="2024-01-05T16:04:36.162" v="4527" actId="255"/>
        <pc:sldMkLst>
          <pc:docMk/>
          <pc:sldMk cId="1108939660" sldId="342"/>
        </pc:sldMkLst>
        <pc:spChg chg="del">
          <ac:chgData name="Rebecca Hawkins" userId="a6d4d689-4a4f-4e8e-ae2d-f334cd5ecc1f" providerId="ADAL" clId="{513EFA48-7C27-4CCF-B612-3A72EA7045E9}" dt="2024-01-04T14:38:18.114" v="2924" actId="478"/>
          <ac:spMkLst>
            <pc:docMk/>
            <pc:sldMk cId="1108939660" sldId="342"/>
            <ac:spMk id="2" creationId="{7A7EEB99-B090-6589-11E1-0373E83F0FD0}"/>
          </ac:spMkLst>
        </pc:spChg>
        <pc:spChg chg="mod">
          <ac:chgData name="Rebecca Hawkins" userId="a6d4d689-4a4f-4e8e-ae2d-f334cd5ecc1f" providerId="ADAL" clId="{513EFA48-7C27-4CCF-B612-3A72EA7045E9}" dt="2024-01-05T14:14:01.926" v="3271" actId="20577"/>
          <ac:spMkLst>
            <pc:docMk/>
            <pc:sldMk cId="1108939660" sldId="342"/>
            <ac:spMk id="4" creationId="{00000000-0000-0000-0000-000000000000}"/>
          </ac:spMkLst>
        </pc:spChg>
        <pc:spChg chg="del mod">
          <ac:chgData name="Rebecca Hawkins" userId="a6d4d689-4a4f-4e8e-ae2d-f334cd5ecc1f" providerId="ADAL" clId="{513EFA48-7C27-4CCF-B612-3A72EA7045E9}" dt="2024-01-04T14:38:29.964" v="2928" actId="478"/>
          <ac:spMkLst>
            <pc:docMk/>
            <pc:sldMk cId="1108939660" sldId="342"/>
            <ac:spMk id="5" creationId="{F4220ED0-71C1-2BED-1040-B3CB2622CEFF}"/>
          </ac:spMkLst>
        </pc:spChg>
        <pc:spChg chg="add del mod">
          <ac:chgData name="Rebecca Hawkins" userId="a6d4d689-4a4f-4e8e-ae2d-f334cd5ecc1f" providerId="ADAL" clId="{513EFA48-7C27-4CCF-B612-3A72EA7045E9}" dt="2024-01-05T14:15:48.101" v="3273" actId="478"/>
          <ac:spMkLst>
            <pc:docMk/>
            <pc:sldMk cId="1108939660" sldId="342"/>
            <ac:spMk id="7" creationId="{2B52788E-D1DC-79DB-24E2-6FFBD7BE001D}"/>
          </ac:spMkLst>
        </pc:spChg>
        <pc:spChg chg="del">
          <ac:chgData name="Rebecca Hawkins" userId="a6d4d689-4a4f-4e8e-ae2d-f334cd5ecc1f" providerId="ADAL" clId="{513EFA48-7C27-4CCF-B612-3A72EA7045E9}" dt="2024-01-04T14:38:33.973" v="2929" actId="478"/>
          <ac:spMkLst>
            <pc:docMk/>
            <pc:sldMk cId="1108939660" sldId="342"/>
            <ac:spMk id="8" creationId="{46A99977-E773-CE70-797F-5A04F2CA240E}"/>
          </ac:spMkLst>
        </pc:spChg>
        <pc:spChg chg="add del mod">
          <ac:chgData name="Rebecca Hawkins" userId="a6d4d689-4a4f-4e8e-ae2d-f334cd5ecc1f" providerId="ADAL" clId="{513EFA48-7C27-4CCF-B612-3A72EA7045E9}" dt="2024-01-04T14:41:35.425" v="2973" actId="478"/>
          <ac:spMkLst>
            <pc:docMk/>
            <pc:sldMk cId="1108939660" sldId="342"/>
            <ac:spMk id="9" creationId="{9AE9E956-104A-C15E-E881-3618507566C1}"/>
          </ac:spMkLst>
        </pc:spChg>
        <pc:spChg chg="del">
          <ac:chgData name="Rebecca Hawkins" userId="a6d4d689-4a4f-4e8e-ae2d-f334cd5ecc1f" providerId="ADAL" clId="{513EFA48-7C27-4CCF-B612-3A72EA7045E9}" dt="2024-01-04T14:38:40.993" v="2931" actId="478"/>
          <ac:spMkLst>
            <pc:docMk/>
            <pc:sldMk cId="1108939660" sldId="342"/>
            <ac:spMk id="10" creationId="{35E35C3A-B3B0-61D0-2EB1-181ABD6B86EA}"/>
          </ac:spMkLst>
        </pc:spChg>
        <pc:spChg chg="add del">
          <ac:chgData name="Rebecca Hawkins" userId="a6d4d689-4a4f-4e8e-ae2d-f334cd5ecc1f" providerId="ADAL" clId="{513EFA48-7C27-4CCF-B612-3A72EA7045E9}" dt="2024-01-05T14:15:46.491" v="3272" actId="478"/>
          <ac:spMkLst>
            <pc:docMk/>
            <pc:sldMk cId="1108939660" sldId="342"/>
            <ac:spMk id="12" creationId="{76414DB8-C0D7-E675-D036-6CFDC9A7F4A8}"/>
          </ac:spMkLst>
        </pc:spChg>
        <pc:spChg chg="del">
          <ac:chgData name="Rebecca Hawkins" userId="a6d4d689-4a4f-4e8e-ae2d-f334cd5ecc1f" providerId="ADAL" clId="{513EFA48-7C27-4CCF-B612-3A72EA7045E9}" dt="2024-01-04T14:38:23.674" v="2925" actId="478"/>
          <ac:spMkLst>
            <pc:docMk/>
            <pc:sldMk cId="1108939660" sldId="342"/>
            <ac:spMk id="13" creationId="{7E790261-072C-692C-CA98-A03B1D396026}"/>
          </ac:spMkLst>
        </pc:spChg>
        <pc:spChg chg="add mod">
          <ac:chgData name="Rebecca Hawkins" userId="a6d4d689-4a4f-4e8e-ae2d-f334cd5ecc1f" providerId="ADAL" clId="{513EFA48-7C27-4CCF-B612-3A72EA7045E9}" dt="2024-01-05T16:04:36.162" v="4527" actId="255"/>
          <ac:spMkLst>
            <pc:docMk/>
            <pc:sldMk cId="1108939660" sldId="342"/>
            <ac:spMk id="14" creationId="{20A236F3-6E5F-8692-7270-F8955A53B761}"/>
          </ac:spMkLst>
        </pc:spChg>
        <pc:spChg chg="del">
          <ac:chgData name="Rebecca Hawkins" userId="a6d4d689-4a4f-4e8e-ae2d-f334cd5ecc1f" providerId="ADAL" clId="{513EFA48-7C27-4CCF-B612-3A72EA7045E9}" dt="2024-01-04T14:38:26.020" v="2926" actId="478"/>
          <ac:spMkLst>
            <pc:docMk/>
            <pc:sldMk cId="1108939660" sldId="342"/>
            <ac:spMk id="15" creationId="{DA72B39F-AB83-F5A3-C68F-421546C5153C}"/>
          </ac:spMkLst>
        </pc:spChg>
        <pc:spChg chg="add mod">
          <ac:chgData name="Rebecca Hawkins" userId="a6d4d689-4a4f-4e8e-ae2d-f334cd5ecc1f" providerId="ADAL" clId="{513EFA48-7C27-4CCF-B612-3A72EA7045E9}" dt="2024-01-05T14:32:57.935" v="3456" actId="1036"/>
          <ac:spMkLst>
            <pc:docMk/>
            <pc:sldMk cId="1108939660" sldId="342"/>
            <ac:spMk id="20" creationId="{DDC5E25D-15BA-DEF5-5A25-FB1F91262742}"/>
          </ac:spMkLst>
        </pc:spChg>
        <pc:grpChg chg="add mod">
          <ac:chgData name="Rebecca Hawkins" userId="a6d4d689-4a4f-4e8e-ae2d-f334cd5ecc1f" providerId="ADAL" clId="{513EFA48-7C27-4CCF-B612-3A72EA7045E9}" dt="2024-01-05T14:31:38.889" v="3432" actId="164"/>
          <ac:grpSpMkLst>
            <pc:docMk/>
            <pc:sldMk cId="1108939660" sldId="342"/>
            <ac:grpSpMk id="23" creationId="{229D79DD-C82A-AA07-1E53-086B14B74A49}"/>
          </ac:grpSpMkLst>
        </pc:grpChg>
        <pc:graphicFrameChg chg="add del mod modGraphic">
          <ac:chgData name="Rebecca Hawkins" userId="a6d4d689-4a4f-4e8e-ae2d-f334cd5ecc1f" providerId="ADAL" clId="{513EFA48-7C27-4CCF-B612-3A72EA7045E9}" dt="2024-01-04T14:42:31.916" v="2990" actId="478"/>
          <ac:graphicFrameMkLst>
            <pc:docMk/>
            <pc:sldMk cId="1108939660" sldId="342"/>
            <ac:graphicFrameMk id="3" creationId="{B4A712E2-146E-F6A8-3207-BCB7464DBCE4}"/>
          </ac:graphicFrameMkLst>
        </pc:graphicFrameChg>
        <pc:graphicFrameChg chg="add mod modGraphic">
          <ac:chgData name="Rebecca Hawkins" userId="a6d4d689-4a4f-4e8e-ae2d-f334cd5ecc1f" providerId="ADAL" clId="{513EFA48-7C27-4CCF-B612-3A72EA7045E9}" dt="2024-01-05T14:32:09.319" v="3441" actId="403"/>
          <ac:graphicFrameMkLst>
            <pc:docMk/>
            <pc:sldMk cId="1108939660" sldId="342"/>
            <ac:graphicFrameMk id="16" creationId="{C3004DBD-9082-DDF6-1173-EA058AC5B704}"/>
          </ac:graphicFrameMkLst>
        </pc:graphicFrameChg>
        <pc:picChg chg="add mod">
          <ac:chgData name="Rebecca Hawkins" userId="a6d4d689-4a4f-4e8e-ae2d-f334cd5ecc1f" providerId="ADAL" clId="{513EFA48-7C27-4CCF-B612-3A72EA7045E9}" dt="2024-01-05T14:33:18.120" v="3470" actId="1038"/>
          <ac:picMkLst>
            <pc:docMk/>
            <pc:sldMk cId="1108939660" sldId="342"/>
            <ac:picMk id="18" creationId="{AB18F4A9-4C65-9913-AC6B-372DA7917290}"/>
          </ac:picMkLst>
        </pc:picChg>
        <pc:picChg chg="add del mod">
          <ac:chgData name="Rebecca Hawkins" userId="a6d4d689-4a4f-4e8e-ae2d-f334cd5ecc1f" providerId="ADAL" clId="{513EFA48-7C27-4CCF-B612-3A72EA7045E9}" dt="2024-01-05T14:28:13.461" v="3385" actId="478"/>
          <ac:picMkLst>
            <pc:docMk/>
            <pc:sldMk cId="1108939660" sldId="342"/>
            <ac:picMk id="19" creationId="{F14078D9-CFF0-8B04-A71B-582C170FB409}"/>
          </ac:picMkLst>
        </pc:picChg>
        <pc:picChg chg="add mod">
          <ac:chgData name="Rebecca Hawkins" userId="a6d4d689-4a4f-4e8e-ae2d-f334cd5ecc1f" providerId="ADAL" clId="{513EFA48-7C27-4CCF-B612-3A72EA7045E9}" dt="2024-01-05T14:33:21.323" v="3474" actId="1038"/>
          <ac:picMkLst>
            <pc:docMk/>
            <pc:sldMk cId="1108939660" sldId="342"/>
            <ac:picMk id="21" creationId="{D713D9DB-BEE6-2A36-DF8A-DBCE22CE5740}"/>
          </ac:picMkLst>
        </pc:picChg>
        <pc:picChg chg="add mod">
          <ac:chgData name="Rebecca Hawkins" userId="a6d4d689-4a4f-4e8e-ae2d-f334cd5ecc1f" providerId="ADAL" clId="{513EFA48-7C27-4CCF-B612-3A72EA7045E9}" dt="2024-01-05T14:33:23.142" v="3476" actId="1038"/>
          <ac:picMkLst>
            <pc:docMk/>
            <pc:sldMk cId="1108939660" sldId="342"/>
            <ac:picMk id="22" creationId="{F7EDF80B-D475-4081-5359-EA1BDACD15A4}"/>
          </ac:picMkLst>
        </pc:picChg>
      </pc:sldChg>
      <pc:sldChg chg="addSp delSp modSp add del mod ord">
        <pc:chgData name="Rebecca Hawkins" userId="a6d4d689-4a4f-4e8e-ae2d-f334cd5ecc1f" providerId="ADAL" clId="{513EFA48-7C27-4CCF-B612-3A72EA7045E9}" dt="2024-01-05T14:42:05.871" v="3601" actId="47"/>
        <pc:sldMkLst>
          <pc:docMk/>
          <pc:sldMk cId="1014382928" sldId="343"/>
        </pc:sldMkLst>
        <pc:spChg chg="add mod">
          <ac:chgData name="Rebecca Hawkins" userId="a6d4d689-4a4f-4e8e-ae2d-f334cd5ecc1f" providerId="ADAL" clId="{513EFA48-7C27-4CCF-B612-3A72EA7045E9}" dt="2024-01-05T14:38:32.474" v="3526" actId="20577"/>
          <ac:spMkLst>
            <pc:docMk/>
            <pc:sldMk cId="1014382928" sldId="343"/>
            <ac:spMk id="2" creationId="{61DFF63C-1E20-87D2-5F29-7EF02CAF4307}"/>
          </ac:spMkLst>
        </pc:spChg>
        <pc:spChg chg="add mod">
          <ac:chgData name="Rebecca Hawkins" userId="a6d4d689-4a4f-4e8e-ae2d-f334cd5ecc1f" providerId="ADAL" clId="{513EFA48-7C27-4CCF-B612-3A72EA7045E9}" dt="2024-01-05T14:38:38.046" v="3527" actId="14100"/>
          <ac:spMkLst>
            <pc:docMk/>
            <pc:sldMk cId="1014382928" sldId="343"/>
            <ac:spMk id="3" creationId="{6C556EBE-6EC1-3FC5-D4EF-D9BDF2F09274}"/>
          </ac:spMkLst>
        </pc:spChg>
        <pc:spChg chg="add mod">
          <ac:chgData name="Rebecca Hawkins" userId="a6d4d689-4a4f-4e8e-ae2d-f334cd5ecc1f" providerId="ADAL" clId="{513EFA48-7C27-4CCF-B612-3A72EA7045E9}" dt="2024-01-05T14:36:01.462" v="3511" actId="20577"/>
          <ac:spMkLst>
            <pc:docMk/>
            <pc:sldMk cId="1014382928" sldId="343"/>
            <ac:spMk id="4" creationId="{7C14AC57-5F72-D791-864A-BEE16B5B0DAE}"/>
          </ac:spMkLst>
        </pc:spChg>
        <pc:spChg chg="mod">
          <ac:chgData name="Rebecca Hawkins" userId="a6d4d689-4a4f-4e8e-ae2d-f334cd5ecc1f" providerId="ADAL" clId="{513EFA48-7C27-4CCF-B612-3A72EA7045E9}" dt="2024-01-05T14:37:54.391" v="3522" actId="20577"/>
          <ac:spMkLst>
            <pc:docMk/>
            <pc:sldMk cId="1014382928" sldId="343"/>
            <ac:spMk id="11" creationId="{4302B835-3413-49B5-B2C1-D52358FF789D}"/>
          </ac:spMkLst>
        </pc:spChg>
        <pc:spChg chg="del mod">
          <ac:chgData name="Rebecca Hawkins" userId="a6d4d689-4a4f-4e8e-ae2d-f334cd5ecc1f" providerId="ADAL" clId="{513EFA48-7C27-4CCF-B612-3A72EA7045E9}" dt="2024-01-05T14:36:07.315" v="3512" actId="478"/>
          <ac:spMkLst>
            <pc:docMk/>
            <pc:sldMk cId="1014382928" sldId="343"/>
            <ac:spMk id="15" creationId="{AD091853-0FAA-4B6C-B32B-529611572FD8}"/>
          </ac:spMkLst>
        </pc:spChg>
        <pc:picChg chg="add mod">
          <ac:chgData name="Rebecca Hawkins" userId="a6d4d689-4a4f-4e8e-ae2d-f334cd5ecc1f" providerId="ADAL" clId="{513EFA48-7C27-4CCF-B612-3A72EA7045E9}" dt="2024-01-05T14:41:08.486" v="3578"/>
          <ac:picMkLst>
            <pc:docMk/>
            <pc:sldMk cId="1014382928" sldId="343"/>
            <ac:picMk id="5" creationId="{03F55328-54CB-76CB-CB2F-6EAEB9176BCF}"/>
          </ac:picMkLst>
        </pc:picChg>
      </pc:sldChg>
      <pc:sldChg chg="addSp delSp modSp add del mod">
        <pc:chgData name="Rebecca Hawkins" userId="a6d4d689-4a4f-4e8e-ae2d-f334cd5ecc1f" providerId="ADAL" clId="{513EFA48-7C27-4CCF-B612-3A72EA7045E9}" dt="2024-01-05T14:47:33.032" v="3669" actId="47"/>
        <pc:sldMkLst>
          <pc:docMk/>
          <pc:sldMk cId="3179083408" sldId="344"/>
        </pc:sldMkLst>
        <pc:spChg chg="add mod">
          <ac:chgData name="Rebecca Hawkins" userId="a6d4d689-4a4f-4e8e-ae2d-f334cd5ecc1f" providerId="ADAL" clId="{513EFA48-7C27-4CCF-B612-3A72EA7045E9}" dt="2024-01-05T14:45:23.983" v="3648" actId="1076"/>
          <ac:spMkLst>
            <pc:docMk/>
            <pc:sldMk cId="3179083408" sldId="344"/>
            <ac:spMk id="3" creationId="{94C5C377-E105-A82E-F3D6-3ECB8CE693CB}"/>
          </ac:spMkLst>
        </pc:spChg>
        <pc:spChg chg="add mod">
          <ac:chgData name="Rebecca Hawkins" userId="a6d4d689-4a4f-4e8e-ae2d-f334cd5ecc1f" providerId="ADAL" clId="{513EFA48-7C27-4CCF-B612-3A72EA7045E9}" dt="2024-01-05T14:45:20.219" v="3646" actId="1076"/>
          <ac:spMkLst>
            <pc:docMk/>
            <pc:sldMk cId="3179083408" sldId="344"/>
            <ac:spMk id="4" creationId="{69673CD1-6DA5-9FBB-CCB5-1586F6DB133D}"/>
          </ac:spMkLst>
        </pc:spChg>
        <pc:spChg chg="add mod">
          <ac:chgData name="Rebecca Hawkins" userId="a6d4d689-4a4f-4e8e-ae2d-f334cd5ecc1f" providerId="ADAL" clId="{513EFA48-7C27-4CCF-B612-3A72EA7045E9}" dt="2024-01-05T14:45:22.175" v="3647" actId="1076"/>
          <ac:spMkLst>
            <pc:docMk/>
            <pc:sldMk cId="3179083408" sldId="344"/>
            <ac:spMk id="5" creationId="{DDBBDADA-914F-29E0-16A8-26B6F843854A}"/>
          </ac:spMkLst>
        </pc:spChg>
        <pc:spChg chg="del">
          <ac:chgData name="Rebecca Hawkins" userId="a6d4d689-4a4f-4e8e-ae2d-f334cd5ecc1f" providerId="ADAL" clId="{513EFA48-7C27-4CCF-B612-3A72EA7045E9}" dt="2024-01-05T14:45:16.382" v="3644" actId="478"/>
          <ac:spMkLst>
            <pc:docMk/>
            <pc:sldMk cId="3179083408" sldId="344"/>
            <ac:spMk id="15" creationId="{AD091853-0FAA-4B6C-B32B-529611572FD8}"/>
          </ac:spMkLst>
        </pc:spChg>
        <pc:graphicFrameChg chg="add mod">
          <ac:chgData name="Rebecca Hawkins" userId="a6d4d689-4a4f-4e8e-ae2d-f334cd5ecc1f" providerId="ADAL" clId="{513EFA48-7C27-4CCF-B612-3A72EA7045E9}" dt="2024-01-05T14:12:32.118" v="3242" actId="1076"/>
          <ac:graphicFrameMkLst>
            <pc:docMk/>
            <pc:sldMk cId="3179083408" sldId="344"/>
            <ac:graphicFrameMk id="2" creationId="{3BE8D374-03DF-200A-6988-0B25379DC4DF}"/>
          </ac:graphicFrameMkLst>
        </pc:graphicFrameChg>
      </pc:sldChg>
      <pc:sldChg chg="modSp add del mod">
        <pc:chgData name="Rebecca Hawkins" userId="a6d4d689-4a4f-4e8e-ae2d-f334cd5ecc1f" providerId="ADAL" clId="{513EFA48-7C27-4CCF-B612-3A72EA7045E9}" dt="2024-01-10T13:18:26.492" v="7994" actId="47"/>
        <pc:sldMkLst>
          <pc:docMk/>
          <pc:sldMk cId="4242882366" sldId="345"/>
        </pc:sldMkLst>
        <pc:spChg chg="mod">
          <ac:chgData name="Rebecca Hawkins" userId="a6d4d689-4a4f-4e8e-ae2d-f334cd5ecc1f" providerId="ADAL" clId="{513EFA48-7C27-4CCF-B612-3A72EA7045E9}" dt="2024-01-10T11:44:33.622" v="6643" actId="20577"/>
          <ac:spMkLst>
            <pc:docMk/>
            <pc:sldMk cId="4242882366" sldId="345"/>
            <ac:spMk id="11" creationId="{4302B835-3413-49B5-B2C1-D52358FF789D}"/>
          </ac:spMkLst>
        </pc:spChg>
        <pc:spChg chg="mod">
          <ac:chgData name="Rebecca Hawkins" userId="a6d4d689-4a4f-4e8e-ae2d-f334cd5ecc1f" providerId="ADAL" clId="{513EFA48-7C27-4CCF-B612-3A72EA7045E9}" dt="2024-01-10T13:14:17.979" v="7856" actId="6549"/>
          <ac:spMkLst>
            <pc:docMk/>
            <pc:sldMk cId="4242882366" sldId="345"/>
            <ac:spMk id="19" creationId="{C3A8F124-DE1A-9B5B-9EDB-96712688CCDA}"/>
          </ac:spMkLst>
        </pc:spChg>
        <pc:spChg chg="mod">
          <ac:chgData name="Rebecca Hawkins" userId="a6d4d689-4a4f-4e8e-ae2d-f334cd5ecc1f" providerId="ADAL" clId="{513EFA48-7C27-4CCF-B612-3A72EA7045E9}" dt="2024-01-10T11:53:28.795" v="6673" actId="21"/>
          <ac:spMkLst>
            <pc:docMk/>
            <pc:sldMk cId="4242882366" sldId="345"/>
            <ac:spMk id="21" creationId="{87A655DD-FA42-9B2D-A90A-2CB2B0C6DE76}"/>
          </ac:spMkLst>
        </pc:spChg>
      </pc:sldChg>
      <pc:sldChg chg="addSp delSp modSp add del mod">
        <pc:chgData name="Rebecca Hawkins" userId="a6d4d689-4a4f-4e8e-ae2d-f334cd5ecc1f" providerId="ADAL" clId="{513EFA48-7C27-4CCF-B612-3A72EA7045E9}" dt="2024-01-05T14:45:05.134" v="3642" actId="47"/>
        <pc:sldMkLst>
          <pc:docMk/>
          <pc:sldMk cId="816567581" sldId="346"/>
        </pc:sldMkLst>
        <pc:spChg chg="del mod">
          <ac:chgData name="Rebecca Hawkins" userId="a6d4d689-4a4f-4e8e-ae2d-f334cd5ecc1f" providerId="ADAL" clId="{513EFA48-7C27-4CCF-B612-3A72EA7045E9}" dt="2024-01-05T14:12:12.978" v="3239" actId="478"/>
          <ac:spMkLst>
            <pc:docMk/>
            <pc:sldMk cId="816567581" sldId="346"/>
            <ac:spMk id="2" creationId="{61DFF63C-1E20-87D2-5F29-7EF02CAF4307}"/>
          </ac:spMkLst>
        </pc:spChg>
        <pc:spChg chg="del">
          <ac:chgData name="Rebecca Hawkins" userId="a6d4d689-4a4f-4e8e-ae2d-f334cd5ecc1f" providerId="ADAL" clId="{513EFA48-7C27-4CCF-B612-3A72EA7045E9}" dt="2024-01-05T14:12:09" v="3237" actId="478"/>
          <ac:spMkLst>
            <pc:docMk/>
            <pc:sldMk cId="816567581" sldId="346"/>
            <ac:spMk id="3" creationId="{6C556EBE-6EC1-3FC5-D4EF-D9BDF2F09274}"/>
          </ac:spMkLst>
        </pc:spChg>
        <pc:spChg chg="del mod">
          <ac:chgData name="Rebecca Hawkins" userId="a6d4d689-4a4f-4e8e-ae2d-f334cd5ecc1f" providerId="ADAL" clId="{513EFA48-7C27-4CCF-B612-3A72EA7045E9}" dt="2024-01-05T14:12:10.503" v="3238" actId="478"/>
          <ac:spMkLst>
            <pc:docMk/>
            <pc:sldMk cId="816567581" sldId="346"/>
            <ac:spMk id="4" creationId="{7C14AC57-5F72-D791-864A-BEE16B5B0DAE}"/>
          </ac:spMkLst>
        </pc:spChg>
        <pc:spChg chg="add mod">
          <ac:chgData name="Rebecca Hawkins" userId="a6d4d689-4a4f-4e8e-ae2d-f334cd5ecc1f" providerId="ADAL" clId="{513EFA48-7C27-4CCF-B612-3A72EA7045E9}" dt="2024-01-05T14:12:14.108" v="3240"/>
          <ac:spMkLst>
            <pc:docMk/>
            <pc:sldMk cId="816567581" sldId="346"/>
            <ac:spMk id="5" creationId="{C56EEC25-1DBD-71F7-ED9E-170E10957384}"/>
          </ac:spMkLst>
        </pc:spChg>
        <pc:spChg chg="add mod">
          <ac:chgData name="Rebecca Hawkins" userId="a6d4d689-4a4f-4e8e-ae2d-f334cd5ecc1f" providerId="ADAL" clId="{513EFA48-7C27-4CCF-B612-3A72EA7045E9}" dt="2024-01-05T14:42:18.386" v="3603" actId="1076"/>
          <ac:spMkLst>
            <pc:docMk/>
            <pc:sldMk cId="816567581" sldId="346"/>
            <ac:spMk id="6" creationId="{1020B742-BA17-345D-7B2E-157958B118B2}"/>
          </ac:spMkLst>
        </pc:spChg>
        <pc:spChg chg="add mod">
          <ac:chgData name="Rebecca Hawkins" userId="a6d4d689-4a4f-4e8e-ae2d-f334cd5ecc1f" providerId="ADAL" clId="{513EFA48-7C27-4CCF-B612-3A72EA7045E9}" dt="2024-01-05T14:12:14.108" v="3240"/>
          <ac:spMkLst>
            <pc:docMk/>
            <pc:sldMk cId="816567581" sldId="346"/>
            <ac:spMk id="7" creationId="{344783C6-F862-791A-4016-8249AAE55A44}"/>
          </ac:spMkLst>
        </pc:spChg>
        <pc:spChg chg="del">
          <ac:chgData name="Rebecca Hawkins" userId="a6d4d689-4a4f-4e8e-ae2d-f334cd5ecc1f" providerId="ADAL" clId="{513EFA48-7C27-4CCF-B612-3A72EA7045E9}" dt="2024-01-05T14:42:21.954" v="3604" actId="478"/>
          <ac:spMkLst>
            <pc:docMk/>
            <pc:sldMk cId="816567581" sldId="346"/>
            <ac:spMk id="15" creationId="{AD091853-0FAA-4B6C-B32B-529611572FD8}"/>
          </ac:spMkLst>
        </pc:spChg>
      </pc:sldChg>
      <pc:sldChg chg="add del">
        <pc:chgData name="Rebecca Hawkins" userId="a6d4d689-4a4f-4e8e-ae2d-f334cd5ecc1f" providerId="ADAL" clId="{513EFA48-7C27-4CCF-B612-3A72EA7045E9}" dt="2024-01-05T15:11:29.288" v="3907" actId="47"/>
        <pc:sldMkLst>
          <pc:docMk/>
          <pc:sldMk cId="1831265514" sldId="347"/>
        </pc:sldMkLst>
      </pc:sldChg>
      <pc:sldChg chg="addSp delSp modSp add del mod ord">
        <pc:chgData name="Rebecca Hawkins" userId="a6d4d689-4a4f-4e8e-ae2d-f334cd5ecc1f" providerId="ADAL" clId="{513EFA48-7C27-4CCF-B612-3A72EA7045E9}" dt="2024-01-05T14:33:43.189" v="3477" actId="47"/>
        <pc:sldMkLst>
          <pc:docMk/>
          <pc:sldMk cId="2559110524" sldId="348"/>
        </pc:sldMkLst>
        <pc:spChg chg="del">
          <ac:chgData name="Rebecca Hawkins" userId="a6d4d689-4a4f-4e8e-ae2d-f334cd5ecc1f" providerId="ADAL" clId="{513EFA48-7C27-4CCF-B612-3A72EA7045E9}" dt="2024-01-05T14:13:17.206" v="3245" actId="478"/>
          <ac:spMkLst>
            <pc:docMk/>
            <pc:sldMk cId="2559110524" sldId="348"/>
            <ac:spMk id="2" creationId="{61DFF63C-1E20-87D2-5F29-7EF02CAF4307}"/>
          </ac:spMkLst>
        </pc:spChg>
        <pc:spChg chg="del">
          <ac:chgData name="Rebecca Hawkins" userId="a6d4d689-4a4f-4e8e-ae2d-f334cd5ecc1f" providerId="ADAL" clId="{513EFA48-7C27-4CCF-B612-3A72EA7045E9}" dt="2024-01-05T14:13:19.358" v="3246" actId="478"/>
          <ac:spMkLst>
            <pc:docMk/>
            <pc:sldMk cId="2559110524" sldId="348"/>
            <ac:spMk id="3" creationId="{6C556EBE-6EC1-3FC5-D4EF-D9BDF2F09274}"/>
          </ac:spMkLst>
        </pc:spChg>
        <pc:spChg chg="del">
          <ac:chgData name="Rebecca Hawkins" userId="a6d4d689-4a4f-4e8e-ae2d-f334cd5ecc1f" providerId="ADAL" clId="{513EFA48-7C27-4CCF-B612-3A72EA7045E9}" dt="2024-01-05T14:13:20.820" v="3247" actId="478"/>
          <ac:spMkLst>
            <pc:docMk/>
            <pc:sldMk cId="2559110524" sldId="348"/>
            <ac:spMk id="4" creationId="{7C14AC57-5F72-D791-864A-BEE16B5B0DAE}"/>
          </ac:spMkLst>
        </pc:spChg>
        <pc:spChg chg="add del">
          <ac:chgData name="Rebecca Hawkins" userId="a6d4d689-4a4f-4e8e-ae2d-f334cd5ecc1f" providerId="ADAL" clId="{513EFA48-7C27-4CCF-B612-3A72EA7045E9}" dt="2024-01-05T14:16:01.521" v="3276" actId="21"/>
          <ac:spMkLst>
            <pc:docMk/>
            <pc:sldMk cId="2559110524" sldId="348"/>
            <ac:spMk id="6" creationId="{8C29F6CC-7ACC-A30D-ACE7-21E54D5C70F1}"/>
          </ac:spMkLst>
        </pc:spChg>
        <pc:spChg chg="mod">
          <ac:chgData name="Rebecca Hawkins" userId="a6d4d689-4a4f-4e8e-ae2d-f334cd5ecc1f" providerId="ADAL" clId="{513EFA48-7C27-4CCF-B612-3A72EA7045E9}" dt="2024-01-05T14:13:27.156" v="3250" actId="1076"/>
          <ac:spMkLst>
            <pc:docMk/>
            <pc:sldMk cId="2559110524" sldId="348"/>
            <ac:spMk id="15" creationId="{AD091853-0FAA-4B6C-B32B-529611572FD8}"/>
          </ac:spMkLst>
        </pc:spChg>
      </pc:sldChg>
      <pc:sldChg chg="addSp delSp modSp add del mod ord">
        <pc:chgData name="Rebecca Hawkins" userId="a6d4d689-4a4f-4e8e-ae2d-f334cd5ecc1f" providerId="ADAL" clId="{513EFA48-7C27-4CCF-B612-3A72EA7045E9}" dt="2024-01-10T13:24:18.037" v="8120" actId="47"/>
        <pc:sldMkLst>
          <pc:docMk/>
          <pc:sldMk cId="2135564951" sldId="349"/>
        </pc:sldMkLst>
        <pc:spChg chg="add mod">
          <ac:chgData name="Rebecca Hawkins" userId="a6d4d689-4a4f-4e8e-ae2d-f334cd5ecc1f" providerId="ADAL" clId="{513EFA48-7C27-4CCF-B612-3A72EA7045E9}" dt="2024-01-05T15:42:58.908" v="4231" actId="1076"/>
          <ac:spMkLst>
            <pc:docMk/>
            <pc:sldMk cId="2135564951" sldId="349"/>
            <ac:spMk id="2" creationId="{C0C6AF07-A3F7-8499-CA7B-BC7C289625CB}"/>
          </ac:spMkLst>
        </pc:spChg>
        <pc:spChg chg="mod">
          <ac:chgData name="Rebecca Hawkins" userId="a6d4d689-4a4f-4e8e-ae2d-f334cd5ecc1f" providerId="ADAL" clId="{513EFA48-7C27-4CCF-B612-3A72EA7045E9}" dt="2024-01-10T09:39:42.885" v="5325" actId="5793"/>
          <ac:spMkLst>
            <pc:docMk/>
            <pc:sldMk cId="2135564951" sldId="349"/>
            <ac:spMk id="4" creationId="{00000000-0000-0000-0000-000000000000}"/>
          </ac:spMkLst>
        </pc:spChg>
        <pc:spChg chg="add mod">
          <ac:chgData name="Rebecca Hawkins" userId="a6d4d689-4a4f-4e8e-ae2d-f334cd5ecc1f" providerId="ADAL" clId="{513EFA48-7C27-4CCF-B612-3A72EA7045E9}" dt="2024-01-10T10:01:42.926" v="5343" actId="1076"/>
          <ac:spMkLst>
            <pc:docMk/>
            <pc:sldMk cId="2135564951" sldId="349"/>
            <ac:spMk id="5" creationId="{1D8CCE9C-CA3E-33C0-5AF1-11ED9993AEAE}"/>
          </ac:spMkLst>
        </pc:spChg>
        <pc:spChg chg="add mod ord">
          <ac:chgData name="Rebecca Hawkins" userId="a6d4d689-4a4f-4e8e-ae2d-f334cd5ecc1f" providerId="ADAL" clId="{513EFA48-7C27-4CCF-B612-3A72EA7045E9}" dt="2024-01-10T09:24:20.028" v="5269" actId="1076"/>
          <ac:spMkLst>
            <pc:docMk/>
            <pc:sldMk cId="2135564951" sldId="349"/>
            <ac:spMk id="6" creationId="{C1FBD042-3FBD-A2D2-85CE-4CD4C1631875}"/>
          </ac:spMkLst>
        </pc:spChg>
        <pc:spChg chg="mod ord">
          <ac:chgData name="Rebecca Hawkins" userId="a6d4d689-4a4f-4e8e-ae2d-f334cd5ecc1f" providerId="ADAL" clId="{513EFA48-7C27-4CCF-B612-3A72EA7045E9}" dt="2024-01-10T10:01:38.591" v="5342" actId="1035"/>
          <ac:spMkLst>
            <pc:docMk/>
            <pc:sldMk cId="2135564951" sldId="349"/>
            <ac:spMk id="7" creationId="{2B52788E-D1DC-79DB-24E2-6FFBD7BE001D}"/>
          </ac:spMkLst>
        </pc:spChg>
        <pc:spChg chg="add mod">
          <ac:chgData name="Rebecca Hawkins" userId="a6d4d689-4a4f-4e8e-ae2d-f334cd5ecc1f" providerId="ADAL" clId="{513EFA48-7C27-4CCF-B612-3A72EA7045E9}" dt="2024-01-10T09:40:10.003" v="5332" actId="1035"/>
          <ac:spMkLst>
            <pc:docMk/>
            <pc:sldMk cId="2135564951" sldId="349"/>
            <ac:spMk id="8" creationId="{2500E1DB-AA08-5EA6-1F7E-F68DD5C32916}"/>
          </ac:spMkLst>
        </pc:spChg>
        <pc:spChg chg="add mod ord">
          <ac:chgData name="Rebecca Hawkins" userId="a6d4d689-4a4f-4e8e-ae2d-f334cd5ecc1f" providerId="ADAL" clId="{513EFA48-7C27-4CCF-B612-3A72EA7045E9}" dt="2024-01-10T09:40:13.018" v="5337" actId="1035"/>
          <ac:spMkLst>
            <pc:docMk/>
            <pc:sldMk cId="2135564951" sldId="349"/>
            <ac:spMk id="10" creationId="{95D8F8ED-2394-74D1-95F2-F731C8624007}"/>
          </ac:spMkLst>
        </pc:spChg>
        <pc:spChg chg="del mod">
          <ac:chgData name="Rebecca Hawkins" userId="a6d4d689-4a4f-4e8e-ae2d-f334cd5ecc1f" providerId="ADAL" clId="{513EFA48-7C27-4CCF-B612-3A72EA7045E9}" dt="2024-01-10T09:14:34.597" v="5203" actId="478"/>
          <ac:spMkLst>
            <pc:docMk/>
            <pc:sldMk cId="2135564951" sldId="349"/>
            <ac:spMk id="12" creationId="{76414DB8-C0D7-E675-D036-6CFDC9A7F4A8}"/>
          </ac:spMkLst>
        </pc:spChg>
        <pc:picChg chg="add del mod">
          <ac:chgData name="Rebecca Hawkins" userId="a6d4d689-4a4f-4e8e-ae2d-f334cd5ecc1f" providerId="ADAL" clId="{513EFA48-7C27-4CCF-B612-3A72EA7045E9}" dt="2024-01-10T09:26:18.738" v="5288" actId="478"/>
          <ac:picMkLst>
            <pc:docMk/>
            <pc:sldMk cId="2135564951" sldId="349"/>
            <ac:picMk id="9" creationId="{9368BE3E-70BC-DC4C-96BF-FBB3388E3D53}"/>
          </ac:picMkLst>
        </pc:picChg>
      </pc:sldChg>
      <pc:sldChg chg="addSp delSp modSp add mod ord">
        <pc:chgData name="Rebecca Hawkins" userId="a6d4d689-4a4f-4e8e-ae2d-f334cd5ecc1f" providerId="ADAL" clId="{513EFA48-7C27-4CCF-B612-3A72EA7045E9}" dt="2024-01-23T17:58:03.658" v="11084"/>
        <pc:sldMkLst>
          <pc:docMk/>
          <pc:sldMk cId="562606596" sldId="350"/>
        </pc:sldMkLst>
        <pc:spChg chg="add mod ord">
          <ac:chgData name="Rebecca Hawkins" userId="a6d4d689-4a4f-4e8e-ae2d-f334cd5ecc1f" providerId="ADAL" clId="{513EFA48-7C27-4CCF-B612-3A72EA7045E9}" dt="2024-01-05T14:40:07.390" v="3567" actId="14100"/>
          <ac:spMkLst>
            <pc:docMk/>
            <pc:sldMk cId="562606596" sldId="350"/>
            <ac:spMk id="2" creationId="{4CD05DFE-63F3-8A97-FC77-B25EB7A2A150}"/>
          </ac:spMkLst>
        </pc:spChg>
        <pc:spChg chg="add mod">
          <ac:chgData name="Rebecca Hawkins" userId="a6d4d689-4a4f-4e8e-ae2d-f334cd5ecc1f" providerId="ADAL" clId="{513EFA48-7C27-4CCF-B612-3A72EA7045E9}" dt="2024-01-23T17:56:12.711" v="11067" actId="14100"/>
          <ac:spMkLst>
            <pc:docMk/>
            <pc:sldMk cId="562606596" sldId="350"/>
            <ac:spMk id="3" creationId="{FEB03B9F-9C22-FC07-CCD2-50BC2AF72E87}"/>
          </ac:spMkLst>
        </pc:spChg>
        <pc:spChg chg="mod">
          <ac:chgData name="Rebecca Hawkins" userId="a6d4d689-4a4f-4e8e-ae2d-f334cd5ecc1f" providerId="ADAL" clId="{513EFA48-7C27-4CCF-B612-3A72EA7045E9}" dt="2024-01-05T14:39:55.254" v="3565" actId="6549"/>
          <ac:spMkLst>
            <pc:docMk/>
            <pc:sldMk cId="562606596" sldId="350"/>
            <ac:spMk id="4" creationId="{00000000-0000-0000-0000-000000000000}"/>
          </ac:spMkLst>
        </pc:spChg>
        <pc:spChg chg="add mod">
          <ac:chgData name="Rebecca Hawkins" userId="a6d4d689-4a4f-4e8e-ae2d-f334cd5ecc1f" providerId="ADAL" clId="{513EFA48-7C27-4CCF-B612-3A72EA7045E9}" dt="2024-01-23T17:03:22.672" v="10867" actId="20577"/>
          <ac:spMkLst>
            <pc:docMk/>
            <pc:sldMk cId="562606596" sldId="350"/>
            <ac:spMk id="5" creationId="{E541CB5D-DA5A-494A-E03F-29338BBF681E}"/>
          </ac:spMkLst>
        </pc:spChg>
        <pc:spChg chg="del">
          <ac:chgData name="Rebecca Hawkins" userId="a6d4d689-4a4f-4e8e-ae2d-f334cd5ecc1f" providerId="ADAL" clId="{513EFA48-7C27-4CCF-B612-3A72EA7045E9}" dt="2024-01-05T14:40:13.420" v="3570" actId="478"/>
          <ac:spMkLst>
            <pc:docMk/>
            <pc:sldMk cId="562606596" sldId="350"/>
            <ac:spMk id="7" creationId="{2B52788E-D1DC-79DB-24E2-6FFBD7BE001D}"/>
          </ac:spMkLst>
        </pc:spChg>
        <pc:spChg chg="add del">
          <ac:chgData name="Rebecca Hawkins" userId="a6d4d689-4a4f-4e8e-ae2d-f334cd5ecc1f" providerId="ADAL" clId="{513EFA48-7C27-4CCF-B612-3A72EA7045E9}" dt="2024-01-23T15:13:29.268" v="10384" actId="478"/>
          <ac:spMkLst>
            <pc:docMk/>
            <pc:sldMk cId="562606596" sldId="350"/>
            <ac:spMk id="7" creationId="{324DE300-1857-E337-F96C-608E0B299CD4}"/>
          </ac:spMkLst>
        </pc:spChg>
        <pc:spChg chg="add del">
          <ac:chgData name="Rebecca Hawkins" userId="a6d4d689-4a4f-4e8e-ae2d-f334cd5ecc1f" providerId="ADAL" clId="{513EFA48-7C27-4CCF-B612-3A72EA7045E9}" dt="2024-01-23T16:57:49.838" v="10809" actId="478"/>
          <ac:spMkLst>
            <pc:docMk/>
            <pc:sldMk cId="562606596" sldId="350"/>
            <ac:spMk id="7" creationId="{FC0AB179-B080-903A-098E-238EC5E7957C}"/>
          </ac:spMkLst>
        </pc:spChg>
        <pc:spChg chg="del mod">
          <ac:chgData name="Rebecca Hawkins" userId="a6d4d689-4a4f-4e8e-ae2d-f334cd5ecc1f" providerId="ADAL" clId="{513EFA48-7C27-4CCF-B612-3A72EA7045E9}" dt="2024-01-05T14:40:12.188" v="3569" actId="478"/>
          <ac:spMkLst>
            <pc:docMk/>
            <pc:sldMk cId="562606596" sldId="350"/>
            <ac:spMk id="12" creationId="{76414DB8-C0D7-E675-D036-6CFDC9A7F4A8}"/>
          </ac:spMkLst>
        </pc:spChg>
        <pc:picChg chg="add mod">
          <ac:chgData name="Rebecca Hawkins" userId="a6d4d689-4a4f-4e8e-ae2d-f334cd5ecc1f" providerId="ADAL" clId="{513EFA48-7C27-4CCF-B612-3A72EA7045E9}" dt="2024-01-05T14:41:39.223" v="3589" actId="1076"/>
          <ac:picMkLst>
            <pc:docMk/>
            <pc:sldMk cId="562606596" sldId="350"/>
            <ac:picMk id="6" creationId="{A4D88608-5ECA-AA11-0351-1CC79CEAD025}"/>
          </ac:picMkLst>
        </pc:picChg>
        <pc:picChg chg="add del mod modCrop">
          <ac:chgData name="Rebecca Hawkins" userId="a6d4d689-4a4f-4e8e-ae2d-f334cd5ecc1f" providerId="ADAL" clId="{513EFA48-7C27-4CCF-B612-3A72EA7045E9}" dt="2024-01-23T17:58:01.483" v="11082" actId="478"/>
          <ac:picMkLst>
            <pc:docMk/>
            <pc:sldMk cId="562606596" sldId="350"/>
            <ac:picMk id="8" creationId="{B740A507-A96D-FB06-D287-5CA7779A8B1B}"/>
          </ac:picMkLst>
        </pc:picChg>
        <pc:picChg chg="add del mod">
          <ac:chgData name="Rebecca Hawkins" userId="a6d4d689-4a4f-4e8e-ae2d-f334cd5ecc1f" providerId="ADAL" clId="{513EFA48-7C27-4CCF-B612-3A72EA7045E9}" dt="2024-01-23T17:58:03.091" v="11083" actId="478"/>
          <ac:picMkLst>
            <pc:docMk/>
            <pc:sldMk cId="562606596" sldId="350"/>
            <ac:picMk id="9" creationId="{7FEF205D-EC6F-D5BE-FD92-4D31BA9BF5A6}"/>
          </ac:picMkLst>
        </pc:picChg>
        <pc:picChg chg="add del mod">
          <ac:chgData name="Rebecca Hawkins" userId="a6d4d689-4a4f-4e8e-ae2d-f334cd5ecc1f" providerId="ADAL" clId="{513EFA48-7C27-4CCF-B612-3A72EA7045E9}" dt="2024-01-23T17:01:20.376" v="10830" actId="478"/>
          <ac:picMkLst>
            <pc:docMk/>
            <pc:sldMk cId="562606596" sldId="350"/>
            <ac:picMk id="10" creationId="{95CDD04B-8BFE-15A9-59A5-363030E6C768}"/>
          </ac:picMkLst>
        </pc:picChg>
        <pc:picChg chg="add mod">
          <ac:chgData name="Rebecca Hawkins" userId="a6d4d689-4a4f-4e8e-ae2d-f334cd5ecc1f" providerId="ADAL" clId="{513EFA48-7C27-4CCF-B612-3A72EA7045E9}" dt="2024-01-23T17:58:03.658" v="11084"/>
          <ac:picMkLst>
            <pc:docMk/>
            <pc:sldMk cId="562606596" sldId="350"/>
            <ac:picMk id="11" creationId="{18351048-BB28-257B-C75F-825F29D6A984}"/>
          </ac:picMkLst>
        </pc:picChg>
        <pc:picChg chg="add mod">
          <ac:chgData name="Rebecca Hawkins" userId="a6d4d689-4a4f-4e8e-ae2d-f334cd5ecc1f" providerId="ADAL" clId="{513EFA48-7C27-4CCF-B612-3A72EA7045E9}" dt="2024-01-23T17:58:03.658" v="11084"/>
          <ac:picMkLst>
            <pc:docMk/>
            <pc:sldMk cId="562606596" sldId="350"/>
            <ac:picMk id="12" creationId="{C5257B75-906A-212A-A392-7DA61DE7F955}"/>
          </ac:picMkLst>
        </pc:picChg>
      </pc:sldChg>
      <pc:sldChg chg="addSp delSp modSp add mod">
        <pc:chgData name="Rebecca Hawkins" userId="a6d4d689-4a4f-4e8e-ae2d-f334cd5ecc1f" providerId="ADAL" clId="{513EFA48-7C27-4CCF-B612-3A72EA7045E9}" dt="2024-01-23T17:57:52.959" v="11081"/>
        <pc:sldMkLst>
          <pc:docMk/>
          <pc:sldMk cId="1118577502" sldId="351"/>
        </pc:sldMkLst>
        <pc:spChg chg="mod">
          <ac:chgData name="Rebecca Hawkins" userId="a6d4d689-4a4f-4e8e-ae2d-f334cd5ecc1f" providerId="ADAL" clId="{513EFA48-7C27-4CCF-B612-3A72EA7045E9}" dt="2024-01-23T17:56:18.996" v="11068" actId="14100"/>
          <ac:spMkLst>
            <pc:docMk/>
            <pc:sldMk cId="1118577502" sldId="351"/>
            <ac:spMk id="3" creationId="{FEB03B9F-9C22-FC07-CCD2-50BC2AF72E87}"/>
          </ac:spMkLst>
        </pc:spChg>
        <pc:spChg chg="mod">
          <ac:chgData name="Rebecca Hawkins" userId="a6d4d689-4a4f-4e8e-ae2d-f334cd5ecc1f" providerId="ADAL" clId="{513EFA48-7C27-4CCF-B612-3A72EA7045E9}" dt="2024-01-05T14:42:29.897" v="3614" actId="20577"/>
          <ac:spMkLst>
            <pc:docMk/>
            <pc:sldMk cId="1118577502" sldId="351"/>
            <ac:spMk id="4" creationId="{00000000-0000-0000-0000-000000000000}"/>
          </ac:spMkLst>
        </pc:spChg>
        <pc:spChg chg="mod">
          <ac:chgData name="Rebecca Hawkins" userId="a6d4d689-4a4f-4e8e-ae2d-f334cd5ecc1f" providerId="ADAL" clId="{513EFA48-7C27-4CCF-B612-3A72EA7045E9}" dt="2024-01-23T17:05:32.875" v="10914" actId="1076"/>
          <ac:spMkLst>
            <pc:docMk/>
            <pc:sldMk cId="1118577502" sldId="351"/>
            <ac:spMk id="5" creationId="{E541CB5D-DA5A-494A-E03F-29338BBF681E}"/>
          </ac:spMkLst>
        </pc:spChg>
        <pc:picChg chg="mod">
          <ac:chgData name="Rebecca Hawkins" userId="a6d4d689-4a4f-4e8e-ae2d-f334cd5ecc1f" providerId="ADAL" clId="{513EFA48-7C27-4CCF-B612-3A72EA7045E9}" dt="2024-01-05T14:42:43.852" v="3615" actId="14826"/>
          <ac:picMkLst>
            <pc:docMk/>
            <pc:sldMk cId="1118577502" sldId="351"/>
            <ac:picMk id="6" creationId="{A4D88608-5ECA-AA11-0351-1CC79CEAD025}"/>
          </ac:picMkLst>
        </pc:picChg>
        <pc:picChg chg="add del mod">
          <ac:chgData name="Rebecca Hawkins" userId="a6d4d689-4a4f-4e8e-ae2d-f334cd5ecc1f" providerId="ADAL" clId="{513EFA48-7C27-4CCF-B612-3A72EA7045E9}" dt="2024-01-23T17:57:52.334" v="11080" actId="478"/>
          <ac:picMkLst>
            <pc:docMk/>
            <pc:sldMk cId="1118577502" sldId="351"/>
            <ac:picMk id="7" creationId="{F91924EA-858E-B586-243D-6468D0442517}"/>
          </ac:picMkLst>
        </pc:picChg>
        <pc:picChg chg="add del mod">
          <ac:chgData name="Rebecca Hawkins" userId="a6d4d689-4a4f-4e8e-ae2d-f334cd5ecc1f" providerId="ADAL" clId="{513EFA48-7C27-4CCF-B612-3A72EA7045E9}" dt="2024-01-23T17:57:50.421" v="11079" actId="478"/>
          <ac:picMkLst>
            <pc:docMk/>
            <pc:sldMk cId="1118577502" sldId="351"/>
            <ac:picMk id="8" creationId="{3CC90499-23A5-FBCF-BDB3-E08F56887F3F}"/>
          </ac:picMkLst>
        </pc:picChg>
        <pc:picChg chg="add mod">
          <ac:chgData name="Rebecca Hawkins" userId="a6d4d689-4a4f-4e8e-ae2d-f334cd5ecc1f" providerId="ADAL" clId="{513EFA48-7C27-4CCF-B612-3A72EA7045E9}" dt="2024-01-23T17:57:52.959" v="11081"/>
          <ac:picMkLst>
            <pc:docMk/>
            <pc:sldMk cId="1118577502" sldId="351"/>
            <ac:picMk id="9" creationId="{BA8C71F2-55E8-C134-3A63-B938D53E4A3C}"/>
          </ac:picMkLst>
        </pc:picChg>
        <pc:picChg chg="add mod">
          <ac:chgData name="Rebecca Hawkins" userId="a6d4d689-4a4f-4e8e-ae2d-f334cd5ecc1f" providerId="ADAL" clId="{513EFA48-7C27-4CCF-B612-3A72EA7045E9}" dt="2024-01-23T17:57:52.959" v="11081"/>
          <ac:picMkLst>
            <pc:docMk/>
            <pc:sldMk cId="1118577502" sldId="351"/>
            <ac:picMk id="10" creationId="{7082519F-0827-60D1-5980-9F201CB075C9}"/>
          </ac:picMkLst>
        </pc:picChg>
      </pc:sldChg>
      <pc:sldChg chg="addSp modSp add mod">
        <pc:chgData name="Rebecca Hawkins" userId="a6d4d689-4a4f-4e8e-ae2d-f334cd5ecc1f" providerId="ADAL" clId="{513EFA48-7C27-4CCF-B612-3A72EA7045E9}" dt="2024-01-23T17:57:40.144" v="11078" actId="1076"/>
        <pc:sldMkLst>
          <pc:docMk/>
          <pc:sldMk cId="3274804840" sldId="352"/>
        </pc:sldMkLst>
        <pc:spChg chg="mod">
          <ac:chgData name="Rebecca Hawkins" userId="a6d4d689-4a4f-4e8e-ae2d-f334cd5ecc1f" providerId="ADAL" clId="{513EFA48-7C27-4CCF-B612-3A72EA7045E9}" dt="2024-01-23T17:57:01.781" v="11072" actId="14100"/>
          <ac:spMkLst>
            <pc:docMk/>
            <pc:sldMk cId="3274804840" sldId="352"/>
            <ac:spMk id="3" creationId="{FEB03B9F-9C22-FC07-CCD2-50BC2AF72E87}"/>
          </ac:spMkLst>
        </pc:spChg>
        <pc:spChg chg="mod">
          <ac:chgData name="Rebecca Hawkins" userId="a6d4d689-4a4f-4e8e-ae2d-f334cd5ecc1f" providerId="ADAL" clId="{513EFA48-7C27-4CCF-B612-3A72EA7045E9}" dt="2024-01-05T14:44:51.633" v="3640" actId="20577"/>
          <ac:spMkLst>
            <pc:docMk/>
            <pc:sldMk cId="3274804840" sldId="352"/>
            <ac:spMk id="4" creationId="{00000000-0000-0000-0000-000000000000}"/>
          </ac:spMkLst>
        </pc:spChg>
        <pc:spChg chg="mod">
          <ac:chgData name="Rebecca Hawkins" userId="a6d4d689-4a4f-4e8e-ae2d-f334cd5ecc1f" providerId="ADAL" clId="{513EFA48-7C27-4CCF-B612-3A72EA7045E9}" dt="2024-01-23T17:02:59.272" v="10852" actId="1076"/>
          <ac:spMkLst>
            <pc:docMk/>
            <pc:sldMk cId="3274804840" sldId="352"/>
            <ac:spMk id="5" creationId="{E541CB5D-DA5A-494A-E03F-29338BBF681E}"/>
          </ac:spMkLst>
        </pc:spChg>
        <pc:picChg chg="mod">
          <ac:chgData name="Rebecca Hawkins" userId="a6d4d689-4a4f-4e8e-ae2d-f334cd5ecc1f" providerId="ADAL" clId="{513EFA48-7C27-4CCF-B612-3A72EA7045E9}" dt="2024-01-05T14:45:00.501" v="3641" actId="14826"/>
          <ac:picMkLst>
            <pc:docMk/>
            <pc:sldMk cId="3274804840" sldId="352"/>
            <ac:picMk id="6" creationId="{A4D88608-5ECA-AA11-0351-1CC79CEAD025}"/>
          </ac:picMkLst>
        </pc:picChg>
        <pc:picChg chg="add mod modCrop">
          <ac:chgData name="Rebecca Hawkins" userId="a6d4d689-4a4f-4e8e-ae2d-f334cd5ecc1f" providerId="ADAL" clId="{513EFA48-7C27-4CCF-B612-3A72EA7045E9}" dt="2024-01-23T17:57:40.144" v="11078" actId="1076"/>
          <ac:picMkLst>
            <pc:docMk/>
            <pc:sldMk cId="3274804840" sldId="352"/>
            <ac:picMk id="7" creationId="{20A3E3E1-98BA-D8BE-DF3A-9B9266868E7E}"/>
          </ac:picMkLst>
        </pc:picChg>
        <pc:picChg chg="add mod">
          <ac:chgData name="Rebecca Hawkins" userId="a6d4d689-4a4f-4e8e-ae2d-f334cd5ecc1f" providerId="ADAL" clId="{513EFA48-7C27-4CCF-B612-3A72EA7045E9}" dt="2024-01-23T17:57:29.864" v="11077" actId="14100"/>
          <ac:picMkLst>
            <pc:docMk/>
            <pc:sldMk cId="3274804840" sldId="352"/>
            <ac:picMk id="8" creationId="{AE47B467-0FED-338C-CF7A-670CBD7752C9}"/>
          </ac:picMkLst>
        </pc:picChg>
      </pc:sldChg>
      <pc:sldChg chg="addSp delSp modSp add del mod ord">
        <pc:chgData name="Rebecca Hawkins" userId="a6d4d689-4a4f-4e8e-ae2d-f334cd5ecc1f" providerId="ADAL" clId="{513EFA48-7C27-4CCF-B612-3A72EA7045E9}" dt="2024-01-10T12:56:48.779" v="7675" actId="47"/>
        <pc:sldMkLst>
          <pc:docMk/>
          <pc:sldMk cId="2996401111" sldId="353"/>
        </pc:sldMkLst>
        <pc:spChg chg="del mod">
          <ac:chgData name="Rebecca Hawkins" userId="a6d4d689-4a4f-4e8e-ae2d-f334cd5ecc1f" providerId="ADAL" clId="{513EFA48-7C27-4CCF-B612-3A72EA7045E9}" dt="2024-01-10T12:47:35.377" v="7322"/>
          <ac:spMkLst>
            <pc:docMk/>
            <pc:sldMk cId="2996401111" sldId="353"/>
            <ac:spMk id="15" creationId="{AD091853-0FAA-4B6C-B32B-529611572FD8}"/>
          </ac:spMkLst>
        </pc:spChg>
        <pc:graphicFrameChg chg="add del mod">
          <ac:chgData name="Rebecca Hawkins" userId="a6d4d689-4a4f-4e8e-ae2d-f334cd5ecc1f" providerId="ADAL" clId="{513EFA48-7C27-4CCF-B612-3A72EA7045E9}" dt="2024-01-05T15:14:53.950" v="3995" actId="478"/>
          <ac:graphicFrameMkLst>
            <pc:docMk/>
            <pc:sldMk cId="2996401111" sldId="353"/>
            <ac:graphicFrameMk id="2" creationId="{057708A7-4BEF-AD4F-A6D4-64315A599130}"/>
          </ac:graphicFrameMkLst>
        </pc:graphicFrameChg>
      </pc:sldChg>
      <pc:sldChg chg="addSp delSp modSp add mod ord">
        <pc:chgData name="Rebecca Hawkins" userId="a6d4d689-4a4f-4e8e-ae2d-f334cd5ecc1f" providerId="ADAL" clId="{513EFA48-7C27-4CCF-B612-3A72EA7045E9}" dt="2024-01-10T14:14:33.240" v="8410"/>
        <pc:sldMkLst>
          <pc:docMk/>
          <pc:sldMk cId="2032956130" sldId="354"/>
        </pc:sldMkLst>
        <pc:spChg chg="mod">
          <ac:chgData name="Rebecca Hawkins" userId="a6d4d689-4a4f-4e8e-ae2d-f334cd5ecc1f" providerId="ADAL" clId="{513EFA48-7C27-4CCF-B612-3A72EA7045E9}" dt="2024-01-05T15:45:36.549" v="4240" actId="14100"/>
          <ac:spMkLst>
            <pc:docMk/>
            <pc:sldMk cId="2032956130" sldId="354"/>
            <ac:spMk id="2" creationId="{4CD05DFE-63F3-8A97-FC77-B25EB7A2A150}"/>
          </ac:spMkLst>
        </pc:spChg>
        <pc:spChg chg="del">
          <ac:chgData name="Rebecca Hawkins" userId="a6d4d689-4a4f-4e8e-ae2d-f334cd5ecc1f" providerId="ADAL" clId="{513EFA48-7C27-4CCF-B612-3A72EA7045E9}" dt="2024-01-05T15:45:17.963" v="4236" actId="478"/>
          <ac:spMkLst>
            <pc:docMk/>
            <pc:sldMk cId="2032956130" sldId="354"/>
            <ac:spMk id="3" creationId="{FEB03B9F-9C22-FC07-CCD2-50BC2AF72E87}"/>
          </ac:spMkLst>
        </pc:spChg>
        <pc:spChg chg="del">
          <ac:chgData name="Rebecca Hawkins" userId="a6d4d689-4a4f-4e8e-ae2d-f334cd5ecc1f" providerId="ADAL" clId="{513EFA48-7C27-4CCF-B612-3A72EA7045E9}" dt="2024-01-05T15:45:16.311" v="4235" actId="478"/>
          <ac:spMkLst>
            <pc:docMk/>
            <pc:sldMk cId="2032956130" sldId="354"/>
            <ac:spMk id="4" creationId="{00000000-0000-0000-0000-000000000000}"/>
          </ac:spMkLst>
        </pc:spChg>
        <pc:spChg chg="del">
          <ac:chgData name="Rebecca Hawkins" userId="a6d4d689-4a4f-4e8e-ae2d-f334cd5ecc1f" providerId="ADAL" clId="{513EFA48-7C27-4CCF-B612-3A72EA7045E9}" dt="2024-01-05T15:45:39.603" v="4241" actId="478"/>
          <ac:spMkLst>
            <pc:docMk/>
            <pc:sldMk cId="2032956130" sldId="354"/>
            <ac:spMk id="5" creationId="{E541CB5D-DA5A-494A-E03F-29338BBF681E}"/>
          </ac:spMkLst>
        </pc:spChg>
        <pc:spChg chg="add mod">
          <ac:chgData name="Rebecca Hawkins" userId="a6d4d689-4a4f-4e8e-ae2d-f334cd5ecc1f" providerId="ADAL" clId="{513EFA48-7C27-4CCF-B612-3A72EA7045E9}" dt="2024-01-05T15:45:19.095" v="4237"/>
          <ac:spMkLst>
            <pc:docMk/>
            <pc:sldMk cId="2032956130" sldId="354"/>
            <ac:spMk id="7" creationId="{E346D01C-3B55-4FAB-84F2-AC3160B745CE}"/>
          </ac:spMkLst>
        </pc:spChg>
        <pc:spChg chg="add mod">
          <ac:chgData name="Rebecca Hawkins" userId="a6d4d689-4a4f-4e8e-ae2d-f334cd5ecc1f" providerId="ADAL" clId="{513EFA48-7C27-4CCF-B612-3A72EA7045E9}" dt="2024-01-05T16:46:59.547" v="5114" actId="255"/>
          <ac:spMkLst>
            <pc:docMk/>
            <pc:sldMk cId="2032956130" sldId="354"/>
            <ac:spMk id="8" creationId="{DD02C16C-3D4F-6B8F-6958-3D01B0F7AE51}"/>
          </ac:spMkLst>
        </pc:spChg>
        <pc:spChg chg="add del">
          <ac:chgData name="Rebecca Hawkins" userId="a6d4d689-4a4f-4e8e-ae2d-f334cd5ecc1f" providerId="ADAL" clId="{513EFA48-7C27-4CCF-B612-3A72EA7045E9}" dt="2024-01-05T15:46:05.948" v="4245" actId="478"/>
          <ac:spMkLst>
            <pc:docMk/>
            <pc:sldMk cId="2032956130" sldId="354"/>
            <ac:spMk id="9" creationId="{18AEFF46-3A9A-E727-77B4-DEC31AA639F6}"/>
          </ac:spMkLst>
        </pc:spChg>
        <pc:spChg chg="add mod">
          <ac:chgData name="Rebecca Hawkins" userId="a6d4d689-4a4f-4e8e-ae2d-f334cd5ecc1f" providerId="ADAL" clId="{513EFA48-7C27-4CCF-B612-3A72EA7045E9}" dt="2024-01-05T15:46:37.497" v="4274" actId="1582"/>
          <ac:spMkLst>
            <pc:docMk/>
            <pc:sldMk cId="2032956130" sldId="354"/>
            <ac:spMk id="10" creationId="{4DF71B39-BFF0-5BDF-291F-27A9A0585BC1}"/>
          </ac:spMkLst>
        </pc:spChg>
        <pc:spChg chg="add mod">
          <ac:chgData name="Rebecca Hawkins" userId="a6d4d689-4a4f-4e8e-ae2d-f334cd5ecc1f" providerId="ADAL" clId="{513EFA48-7C27-4CCF-B612-3A72EA7045E9}" dt="2024-01-05T15:46:37.497" v="4274" actId="1582"/>
          <ac:spMkLst>
            <pc:docMk/>
            <pc:sldMk cId="2032956130" sldId="354"/>
            <ac:spMk id="11" creationId="{F6A29384-D03D-F412-A490-66A3DFB72C07}"/>
          </ac:spMkLst>
        </pc:spChg>
        <pc:spChg chg="add mod">
          <ac:chgData name="Rebecca Hawkins" userId="a6d4d689-4a4f-4e8e-ae2d-f334cd5ecc1f" providerId="ADAL" clId="{513EFA48-7C27-4CCF-B612-3A72EA7045E9}" dt="2024-01-05T15:46:37.497" v="4274" actId="1582"/>
          <ac:spMkLst>
            <pc:docMk/>
            <pc:sldMk cId="2032956130" sldId="354"/>
            <ac:spMk id="12" creationId="{F138FF02-0FE3-FC2A-6C3B-81C70366815E}"/>
          </ac:spMkLst>
        </pc:spChg>
        <pc:spChg chg="add mod">
          <ac:chgData name="Rebecca Hawkins" userId="a6d4d689-4a4f-4e8e-ae2d-f334cd5ecc1f" providerId="ADAL" clId="{513EFA48-7C27-4CCF-B612-3A72EA7045E9}" dt="2024-01-05T15:46:37.497" v="4274" actId="1582"/>
          <ac:spMkLst>
            <pc:docMk/>
            <pc:sldMk cId="2032956130" sldId="354"/>
            <ac:spMk id="13" creationId="{721DEDB3-752D-7B3D-E7F5-BFDB1E5178CC}"/>
          </ac:spMkLst>
        </pc:spChg>
        <pc:picChg chg="del mod">
          <ac:chgData name="Rebecca Hawkins" userId="a6d4d689-4a4f-4e8e-ae2d-f334cd5ecc1f" providerId="ADAL" clId="{513EFA48-7C27-4CCF-B612-3A72EA7045E9}" dt="2024-01-05T15:45:54.938" v="4243" actId="478"/>
          <ac:picMkLst>
            <pc:docMk/>
            <pc:sldMk cId="2032956130" sldId="354"/>
            <ac:picMk id="6" creationId="{A4D88608-5ECA-AA11-0351-1CC79CEAD025}"/>
          </ac:picMkLst>
        </pc:picChg>
      </pc:sldChg>
      <pc:sldChg chg="addSp delSp modSp add mod ord">
        <pc:chgData name="Rebecca Hawkins" userId="a6d4d689-4a4f-4e8e-ae2d-f334cd5ecc1f" providerId="ADAL" clId="{513EFA48-7C27-4CCF-B612-3A72EA7045E9}" dt="2024-01-05T16:11:55.501" v="4661" actId="1076"/>
        <pc:sldMkLst>
          <pc:docMk/>
          <pc:sldMk cId="842005105" sldId="355"/>
        </pc:sldMkLst>
        <pc:spChg chg="add del mod">
          <ac:chgData name="Rebecca Hawkins" userId="a6d4d689-4a4f-4e8e-ae2d-f334cd5ecc1f" providerId="ADAL" clId="{513EFA48-7C27-4CCF-B612-3A72EA7045E9}" dt="2024-01-05T15:56:47.232" v="4289" actId="478"/>
          <ac:spMkLst>
            <pc:docMk/>
            <pc:sldMk cId="842005105" sldId="355"/>
            <ac:spMk id="2" creationId="{14C10B53-5CCF-2222-7ECC-FFCA06FE6129}"/>
          </ac:spMkLst>
        </pc:spChg>
        <pc:spChg chg="del mod">
          <ac:chgData name="Rebecca Hawkins" userId="a6d4d689-4a4f-4e8e-ae2d-f334cd5ecc1f" providerId="ADAL" clId="{513EFA48-7C27-4CCF-B612-3A72EA7045E9}" dt="2024-01-05T15:57:20.957" v="4313" actId="478"/>
          <ac:spMkLst>
            <pc:docMk/>
            <pc:sldMk cId="842005105" sldId="355"/>
            <ac:spMk id="3" creationId="{8738A33A-0FAB-02D1-2F7B-D61708238D98}"/>
          </ac:spMkLst>
        </pc:spChg>
        <pc:spChg chg="mod">
          <ac:chgData name="Rebecca Hawkins" userId="a6d4d689-4a4f-4e8e-ae2d-f334cd5ecc1f" providerId="ADAL" clId="{513EFA48-7C27-4CCF-B612-3A72EA7045E9}" dt="2024-01-05T15:56:56.383" v="4307" actId="207"/>
          <ac:spMkLst>
            <pc:docMk/>
            <pc:sldMk cId="842005105" sldId="355"/>
            <ac:spMk id="4" creationId="{E292EB24-CA44-E35D-F2C2-905AF9776059}"/>
          </ac:spMkLst>
        </pc:spChg>
        <pc:spChg chg="add mod">
          <ac:chgData name="Rebecca Hawkins" userId="a6d4d689-4a4f-4e8e-ae2d-f334cd5ecc1f" providerId="ADAL" clId="{513EFA48-7C27-4CCF-B612-3A72EA7045E9}" dt="2024-01-05T16:11:42.687" v="4657" actId="1036"/>
          <ac:spMkLst>
            <pc:docMk/>
            <pc:sldMk cId="842005105" sldId="355"/>
            <ac:spMk id="5" creationId="{662022E0-7E3B-C343-C5BD-8E6B1257C9B5}"/>
          </ac:spMkLst>
        </pc:spChg>
        <pc:spChg chg="add mod">
          <ac:chgData name="Rebecca Hawkins" userId="a6d4d689-4a4f-4e8e-ae2d-f334cd5ecc1f" providerId="ADAL" clId="{513EFA48-7C27-4CCF-B612-3A72EA7045E9}" dt="2024-01-05T16:11:42.687" v="4657" actId="1036"/>
          <ac:spMkLst>
            <pc:docMk/>
            <pc:sldMk cId="842005105" sldId="355"/>
            <ac:spMk id="6" creationId="{0FADFD72-ADEC-E2D2-0D29-CE4874B233F1}"/>
          </ac:spMkLst>
        </pc:spChg>
        <pc:spChg chg="add mod">
          <ac:chgData name="Rebecca Hawkins" userId="a6d4d689-4a4f-4e8e-ae2d-f334cd5ecc1f" providerId="ADAL" clId="{513EFA48-7C27-4CCF-B612-3A72EA7045E9}" dt="2024-01-05T16:11:42.687" v="4657" actId="1036"/>
          <ac:spMkLst>
            <pc:docMk/>
            <pc:sldMk cId="842005105" sldId="355"/>
            <ac:spMk id="8" creationId="{AA636B00-78C6-3C36-8FFB-6C3579ED1D8C}"/>
          </ac:spMkLst>
        </pc:spChg>
        <pc:spChg chg="add mod">
          <ac:chgData name="Rebecca Hawkins" userId="a6d4d689-4a4f-4e8e-ae2d-f334cd5ecc1f" providerId="ADAL" clId="{513EFA48-7C27-4CCF-B612-3A72EA7045E9}" dt="2024-01-05T16:11:37.347" v="4635" actId="571"/>
          <ac:spMkLst>
            <pc:docMk/>
            <pc:sldMk cId="842005105" sldId="355"/>
            <ac:spMk id="16" creationId="{5E3C0AE5-0EE8-6946-37BC-C4A228DE8D92}"/>
          </ac:spMkLst>
        </pc:spChg>
        <pc:spChg chg="add mod">
          <ac:chgData name="Rebecca Hawkins" userId="a6d4d689-4a4f-4e8e-ae2d-f334cd5ecc1f" providerId="ADAL" clId="{513EFA48-7C27-4CCF-B612-3A72EA7045E9}" dt="2024-01-05T16:11:37.347" v="4635" actId="571"/>
          <ac:spMkLst>
            <pc:docMk/>
            <pc:sldMk cId="842005105" sldId="355"/>
            <ac:spMk id="17" creationId="{1F710464-8EFA-3D14-8E20-85CF62D761E9}"/>
          </ac:spMkLst>
        </pc:spChg>
        <pc:spChg chg="mod">
          <ac:chgData name="Rebecca Hawkins" userId="a6d4d689-4a4f-4e8e-ae2d-f334cd5ecc1f" providerId="ADAL" clId="{513EFA48-7C27-4CCF-B612-3A72EA7045E9}" dt="2024-01-05T16:11:29.694" v="4633" actId="14100"/>
          <ac:spMkLst>
            <pc:docMk/>
            <pc:sldMk cId="842005105" sldId="355"/>
            <ac:spMk id="19" creationId="{C68EA2AC-882E-6841-D596-272D2D532572}"/>
          </ac:spMkLst>
        </pc:spChg>
        <pc:grpChg chg="del">
          <ac:chgData name="Rebecca Hawkins" userId="a6d4d689-4a4f-4e8e-ae2d-f334cd5ecc1f" providerId="ADAL" clId="{513EFA48-7C27-4CCF-B612-3A72EA7045E9}" dt="2024-01-05T15:57:12.002" v="4309" actId="478"/>
          <ac:grpSpMkLst>
            <pc:docMk/>
            <pc:sldMk cId="842005105" sldId="355"/>
            <ac:grpSpMk id="18" creationId="{8FE71A8B-B69F-D49C-1222-60283CA4B900}"/>
          </ac:grpSpMkLst>
        </pc:grpChg>
        <pc:picChg chg="add mod">
          <ac:chgData name="Rebecca Hawkins" userId="a6d4d689-4a4f-4e8e-ae2d-f334cd5ecc1f" providerId="ADAL" clId="{513EFA48-7C27-4CCF-B612-3A72EA7045E9}" dt="2024-01-05T16:11:55.501" v="4661" actId="1076"/>
          <ac:picMkLst>
            <pc:docMk/>
            <pc:sldMk cId="842005105" sldId="355"/>
            <ac:picMk id="9" creationId="{DCBEF0C6-1077-0F06-689D-C5DE7DA2D15B}"/>
          </ac:picMkLst>
        </pc:picChg>
        <pc:picChg chg="add mod">
          <ac:chgData name="Rebecca Hawkins" userId="a6d4d689-4a4f-4e8e-ae2d-f334cd5ecc1f" providerId="ADAL" clId="{513EFA48-7C27-4CCF-B612-3A72EA7045E9}" dt="2024-01-05T16:11:47.364" v="4658" actId="1076"/>
          <ac:picMkLst>
            <pc:docMk/>
            <pc:sldMk cId="842005105" sldId="355"/>
            <ac:picMk id="10" creationId="{467E49B8-D82B-18CE-5B75-2C9DA6849F22}"/>
          </ac:picMkLst>
        </pc:picChg>
        <pc:picChg chg="add mod">
          <ac:chgData name="Rebecca Hawkins" userId="a6d4d689-4a4f-4e8e-ae2d-f334cd5ecc1f" providerId="ADAL" clId="{513EFA48-7C27-4CCF-B612-3A72EA7045E9}" dt="2024-01-05T16:11:52.312" v="4660" actId="1076"/>
          <ac:picMkLst>
            <pc:docMk/>
            <pc:sldMk cId="842005105" sldId="355"/>
            <ac:picMk id="11" creationId="{D262B365-E1ED-CCC8-981B-15BC600CD622}"/>
          </ac:picMkLst>
        </pc:picChg>
        <pc:picChg chg="add mod">
          <ac:chgData name="Rebecca Hawkins" userId="a6d4d689-4a4f-4e8e-ae2d-f334cd5ecc1f" providerId="ADAL" clId="{513EFA48-7C27-4CCF-B612-3A72EA7045E9}" dt="2024-01-05T16:11:42.687" v="4657" actId="1036"/>
          <ac:picMkLst>
            <pc:docMk/>
            <pc:sldMk cId="842005105" sldId="355"/>
            <ac:picMk id="12" creationId="{3F1B3543-20D6-6895-032F-610E07E56A3F}"/>
          </ac:picMkLst>
        </pc:picChg>
        <pc:picChg chg="add mod">
          <ac:chgData name="Rebecca Hawkins" userId="a6d4d689-4a4f-4e8e-ae2d-f334cd5ecc1f" providerId="ADAL" clId="{513EFA48-7C27-4CCF-B612-3A72EA7045E9}" dt="2024-01-05T16:11:42.687" v="4657" actId="1036"/>
          <ac:picMkLst>
            <pc:docMk/>
            <pc:sldMk cId="842005105" sldId="355"/>
            <ac:picMk id="13" creationId="{75BADC51-9DA5-ADA4-2BD8-6589419C5799}"/>
          </ac:picMkLst>
        </pc:picChg>
        <pc:picChg chg="add mod">
          <ac:chgData name="Rebecca Hawkins" userId="a6d4d689-4a4f-4e8e-ae2d-f334cd5ecc1f" providerId="ADAL" clId="{513EFA48-7C27-4CCF-B612-3A72EA7045E9}" dt="2024-01-05T16:11:42.687" v="4657" actId="1036"/>
          <ac:picMkLst>
            <pc:docMk/>
            <pc:sldMk cId="842005105" sldId="355"/>
            <ac:picMk id="15" creationId="{41DDADA8-5AB7-821B-D091-E072DB8D769F}"/>
          </ac:picMkLst>
        </pc:picChg>
        <pc:picChg chg="add mod">
          <ac:chgData name="Rebecca Hawkins" userId="a6d4d689-4a4f-4e8e-ae2d-f334cd5ecc1f" providerId="ADAL" clId="{513EFA48-7C27-4CCF-B612-3A72EA7045E9}" dt="2024-01-05T16:11:37.347" v="4635" actId="571"/>
          <ac:picMkLst>
            <pc:docMk/>
            <pc:sldMk cId="842005105" sldId="355"/>
            <ac:picMk id="20" creationId="{BF69E5D9-B9D9-DA00-CBF1-A28DC6646C5A}"/>
          </ac:picMkLst>
        </pc:picChg>
        <pc:picChg chg="add mod">
          <ac:chgData name="Rebecca Hawkins" userId="a6d4d689-4a4f-4e8e-ae2d-f334cd5ecc1f" providerId="ADAL" clId="{513EFA48-7C27-4CCF-B612-3A72EA7045E9}" dt="2024-01-05T16:11:37.347" v="4635" actId="571"/>
          <ac:picMkLst>
            <pc:docMk/>
            <pc:sldMk cId="842005105" sldId="355"/>
            <ac:picMk id="21" creationId="{B4B62DBB-AF1F-9645-085A-3DB42D0FF815}"/>
          </ac:picMkLst>
        </pc:picChg>
        <pc:picChg chg="add mod">
          <ac:chgData name="Rebecca Hawkins" userId="a6d4d689-4a4f-4e8e-ae2d-f334cd5ecc1f" providerId="ADAL" clId="{513EFA48-7C27-4CCF-B612-3A72EA7045E9}" dt="2024-01-05T16:11:37.347" v="4635" actId="571"/>
          <ac:picMkLst>
            <pc:docMk/>
            <pc:sldMk cId="842005105" sldId="355"/>
            <ac:picMk id="22" creationId="{630CBBB5-DBB7-D851-A21C-5083C054B33C}"/>
          </ac:picMkLst>
        </pc:picChg>
      </pc:sldChg>
      <pc:sldChg chg="addSp delSp modSp add mod">
        <pc:chgData name="Rebecca Hawkins" userId="a6d4d689-4a4f-4e8e-ae2d-f334cd5ecc1f" providerId="ADAL" clId="{513EFA48-7C27-4CCF-B612-3A72EA7045E9}" dt="2024-01-10T14:57:11.272" v="9054" actId="1076"/>
        <pc:sldMkLst>
          <pc:docMk/>
          <pc:sldMk cId="2979339617" sldId="356"/>
        </pc:sldMkLst>
        <pc:spChg chg="add mod">
          <ac:chgData name="Rebecca Hawkins" userId="a6d4d689-4a4f-4e8e-ae2d-f334cd5ecc1f" providerId="ADAL" clId="{513EFA48-7C27-4CCF-B612-3A72EA7045E9}" dt="2024-01-10T10:16:02.741" v="5764" actId="164"/>
          <ac:spMkLst>
            <pc:docMk/>
            <pc:sldMk cId="2979339617" sldId="356"/>
            <ac:spMk id="3" creationId="{9A169693-9633-3A77-1693-1DE01410A902}"/>
          </ac:spMkLst>
        </pc:spChg>
        <pc:spChg chg="mod">
          <ac:chgData name="Rebecca Hawkins" userId="a6d4d689-4a4f-4e8e-ae2d-f334cd5ecc1f" providerId="ADAL" clId="{513EFA48-7C27-4CCF-B612-3A72EA7045E9}" dt="2024-01-05T16:23:56.116" v="4808" actId="207"/>
          <ac:spMkLst>
            <pc:docMk/>
            <pc:sldMk cId="2979339617" sldId="356"/>
            <ac:spMk id="4" creationId="{E292EB24-CA44-E35D-F2C2-905AF9776059}"/>
          </ac:spMkLst>
        </pc:spChg>
        <pc:spChg chg="del mod">
          <ac:chgData name="Rebecca Hawkins" userId="a6d4d689-4a4f-4e8e-ae2d-f334cd5ecc1f" providerId="ADAL" clId="{513EFA48-7C27-4CCF-B612-3A72EA7045E9}" dt="2024-01-05T16:14:54.618" v="4699" actId="478"/>
          <ac:spMkLst>
            <pc:docMk/>
            <pc:sldMk cId="2979339617" sldId="356"/>
            <ac:spMk id="5" creationId="{662022E0-7E3B-C343-C5BD-8E6B1257C9B5}"/>
          </ac:spMkLst>
        </pc:spChg>
        <pc:spChg chg="add mod ord">
          <ac:chgData name="Rebecca Hawkins" userId="a6d4d689-4a4f-4e8e-ae2d-f334cd5ecc1f" providerId="ADAL" clId="{513EFA48-7C27-4CCF-B612-3A72EA7045E9}" dt="2024-01-10T10:20:10.137" v="5823" actId="14100"/>
          <ac:spMkLst>
            <pc:docMk/>
            <pc:sldMk cId="2979339617" sldId="356"/>
            <ac:spMk id="5" creationId="{6C5DC541-E138-1320-9A8C-75E3848EBB94}"/>
          </ac:spMkLst>
        </pc:spChg>
        <pc:spChg chg="del mod">
          <ac:chgData name="Rebecca Hawkins" userId="a6d4d689-4a4f-4e8e-ae2d-f334cd5ecc1f" providerId="ADAL" clId="{513EFA48-7C27-4CCF-B612-3A72EA7045E9}" dt="2024-01-05T16:14:52.455" v="4697" actId="478"/>
          <ac:spMkLst>
            <pc:docMk/>
            <pc:sldMk cId="2979339617" sldId="356"/>
            <ac:spMk id="6" creationId="{0FADFD72-ADEC-E2D2-0D29-CE4874B233F1}"/>
          </ac:spMkLst>
        </pc:spChg>
        <pc:spChg chg="add mod ord">
          <ac:chgData name="Rebecca Hawkins" userId="a6d4d689-4a4f-4e8e-ae2d-f334cd5ecc1f" providerId="ADAL" clId="{513EFA48-7C27-4CCF-B612-3A72EA7045E9}" dt="2024-01-10T10:16:02.741" v="5764" actId="164"/>
          <ac:spMkLst>
            <pc:docMk/>
            <pc:sldMk cId="2979339617" sldId="356"/>
            <ac:spMk id="6" creationId="{64362E58-D56D-E933-5780-2E79DF32E301}"/>
          </ac:spMkLst>
        </pc:spChg>
        <pc:spChg chg="del">
          <ac:chgData name="Rebecca Hawkins" userId="a6d4d689-4a4f-4e8e-ae2d-f334cd5ecc1f" providerId="ADAL" clId="{513EFA48-7C27-4CCF-B612-3A72EA7045E9}" dt="2024-01-05T16:14:56.904" v="4702" actId="478"/>
          <ac:spMkLst>
            <pc:docMk/>
            <pc:sldMk cId="2979339617" sldId="356"/>
            <ac:spMk id="8" creationId="{AA636B00-78C6-3C36-8FFB-6C3579ED1D8C}"/>
          </ac:spMkLst>
        </pc:spChg>
        <pc:spChg chg="del mod">
          <ac:chgData name="Rebecca Hawkins" userId="a6d4d689-4a4f-4e8e-ae2d-f334cd5ecc1f" providerId="ADAL" clId="{513EFA48-7C27-4CCF-B612-3A72EA7045E9}" dt="2024-01-10T09:05:01.681" v="5117" actId="478"/>
          <ac:spMkLst>
            <pc:docMk/>
            <pc:sldMk cId="2979339617" sldId="356"/>
            <ac:spMk id="19" creationId="{C68EA2AC-882E-6841-D596-272D2D532572}"/>
          </ac:spMkLst>
        </pc:spChg>
        <pc:spChg chg="add mod ord">
          <ac:chgData name="Rebecca Hawkins" userId="a6d4d689-4a4f-4e8e-ae2d-f334cd5ecc1f" providerId="ADAL" clId="{513EFA48-7C27-4CCF-B612-3A72EA7045E9}" dt="2024-01-10T10:14:36.848" v="5663" actId="164"/>
          <ac:spMkLst>
            <pc:docMk/>
            <pc:sldMk cId="2979339617" sldId="356"/>
            <ac:spMk id="58" creationId="{2DE65972-972C-BC5B-25F8-9152887B88AA}"/>
          </ac:spMkLst>
        </pc:spChg>
        <pc:spChg chg="add mod ord">
          <ac:chgData name="Rebecca Hawkins" userId="a6d4d689-4a4f-4e8e-ae2d-f334cd5ecc1f" providerId="ADAL" clId="{513EFA48-7C27-4CCF-B612-3A72EA7045E9}" dt="2024-01-10T10:14:22.094" v="5659" actId="164"/>
          <ac:spMkLst>
            <pc:docMk/>
            <pc:sldMk cId="2979339617" sldId="356"/>
            <ac:spMk id="59" creationId="{E1926035-21A1-83DF-2386-A0320EC4312F}"/>
          </ac:spMkLst>
        </pc:spChg>
        <pc:spChg chg="add mod ord">
          <ac:chgData name="Rebecca Hawkins" userId="a6d4d689-4a4f-4e8e-ae2d-f334cd5ecc1f" providerId="ADAL" clId="{513EFA48-7C27-4CCF-B612-3A72EA7045E9}" dt="2024-01-10T10:13:50.860" v="5645" actId="164"/>
          <ac:spMkLst>
            <pc:docMk/>
            <pc:sldMk cId="2979339617" sldId="356"/>
            <ac:spMk id="60" creationId="{6F6F56C9-4EE9-7D1F-B7D5-533E7661B47F}"/>
          </ac:spMkLst>
        </pc:spChg>
        <pc:spChg chg="add mod ord">
          <ac:chgData name="Rebecca Hawkins" userId="a6d4d689-4a4f-4e8e-ae2d-f334cd5ecc1f" providerId="ADAL" clId="{513EFA48-7C27-4CCF-B612-3A72EA7045E9}" dt="2024-01-10T10:13:41.214" v="5643" actId="164"/>
          <ac:spMkLst>
            <pc:docMk/>
            <pc:sldMk cId="2979339617" sldId="356"/>
            <ac:spMk id="61" creationId="{9C3B5D1E-9324-CBA6-F5EB-3B042BC50AC4}"/>
          </ac:spMkLst>
        </pc:spChg>
        <pc:spChg chg="add mod">
          <ac:chgData name="Rebecca Hawkins" userId="a6d4d689-4a4f-4e8e-ae2d-f334cd5ecc1f" providerId="ADAL" clId="{513EFA48-7C27-4CCF-B612-3A72EA7045E9}" dt="2024-01-10T14:57:06.130" v="9053" actId="1076"/>
          <ac:spMkLst>
            <pc:docMk/>
            <pc:sldMk cId="2979339617" sldId="356"/>
            <ac:spMk id="74" creationId="{B6EA3EB4-1A8B-8843-7C3F-FDB42ABAD2E1}"/>
          </ac:spMkLst>
        </pc:spChg>
        <pc:grpChg chg="add del mod">
          <ac:chgData name="Rebecca Hawkins" userId="a6d4d689-4a4f-4e8e-ae2d-f334cd5ecc1f" providerId="ADAL" clId="{513EFA48-7C27-4CCF-B612-3A72EA7045E9}" dt="2024-01-10T10:09:16.077" v="5428" actId="478"/>
          <ac:grpSpMkLst>
            <pc:docMk/>
            <pc:sldMk cId="2979339617" sldId="356"/>
            <ac:grpSpMk id="8" creationId="{6191CF84-EB0C-9AC6-33FA-C97AE960F5B1}"/>
          </ac:grpSpMkLst>
        </pc:grpChg>
        <pc:grpChg chg="add del mod">
          <ac:chgData name="Rebecca Hawkins" userId="a6d4d689-4a4f-4e8e-ae2d-f334cd5ecc1f" providerId="ADAL" clId="{513EFA48-7C27-4CCF-B612-3A72EA7045E9}" dt="2024-01-10T10:05:55.833" v="5382" actId="478"/>
          <ac:grpSpMkLst>
            <pc:docMk/>
            <pc:sldMk cId="2979339617" sldId="356"/>
            <ac:grpSpMk id="11" creationId="{087F3EB7-FF03-98B1-2640-DD8931857062}"/>
          </ac:grpSpMkLst>
        </pc:grpChg>
        <pc:grpChg chg="add del mod">
          <ac:chgData name="Rebecca Hawkins" userId="a6d4d689-4a4f-4e8e-ae2d-f334cd5ecc1f" providerId="ADAL" clId="{513EFA48-7C27-4CCF-B612-3A72EA7045E9}" dt="2024-01-10T10:09:24.159" v="5433" actId="478"/>
          <ac:grpSpMkLst>
            <pc:docMk/>
            <pc:sldMk cId="2979339617" sldId="356"/>
            <ac:grpSpMk id="15" creationId="{48DC91BA-B312-37A8-368F-5B314EB85B5B}"/>
          </ac:grpSpMkLst>
        </pc:grpChg>
        <pc:grpChg chg="add mod">
          <ac:chgData name="Rebecca Hawkins" userId="a6d4d689-4a4f-4e8e-ae2d-f334cd5ecc1f" providerId="ADAL" clId="{513EFA48-7C27-4CCF-B612-3A72EA7045E9}" dt="2024-01-10T10:14:36.848" v="5663" actId="164"/>
          <ac:grpSpMkLst>
            <pc:docMk/>
            <pc:sldMk cId="2979339617" sldId="356"/>
            <ac:grpSpMk id="16" creationId="{B0615FB6-AB16-072F-5C52-D07F13C433D0}"/>
          </ac:grpSpMkLst>
        </pc:grpChg>
        <pc:grpChg chg="add del mod">
          <ac:chgData name="Rebecca Hawkins" userId="a6d4d689-4a4f-4e8e-ae2d-f334cd5ecc1f" providerId="ADAL" clId="{513EFA48-7C27-4CCF-B612-3A72EA7045E9}" dt="2024-01-10T10:06:26.217" v="5394" actId="478"/>
          <ac:grpSpMkLst>
            <pc:docMk/>
            <pc:sldMk cId="2979339617" sldId="356"/>
            <ac:grpSpMk id="18" creationId="{E50626AC-66CE-D1F7-D93D-25767F56D8BA}"/>
          </ac:grpSpMkLst>
        </pc:grpChg>
        <pc:grpChg chg="add del mod">
          <ac:chgData name="Rebecca Hawkins" userId="a6d4d689-4a4f-4e8e-ae2d-f334cd5ecc1f" providerId="ADAL" clId="{513EFA48-7C27-4CCF-B612-3A72EA7045E9}" dt="2024-01-10T10:09:18.729" v="5429" actId="478"/>
          <ac:grpSpMkLst>
            <pc:docMk/>
            <pc:sldMk cId="2979339617" sldId="356"/>
            <ac:grpSpMk id="23" creationId="{86944284-3B31-9986-4791-095EB6F3CDB2}"/>
          </ac:grpSpMkLst>
        </pc:grpChg>
        <pc:grpChg chg="add del mod">
          <ac:chgData name="Rebecca Hawkins" userId="a6d4d689-4a4f-4e8e-ae2d-f334cd5ecc1f" providerId="ADAL" clId="{513EFA48-7C27-4CCF-B612-3A72EA7045E9}" dt="2024-01-10T10:09:10.437" v="5426" actId="478"/>
          <ac:grpSpMkLst>
            <pc:docMk/>
            <pc:sldMk cId="2979339617" sldId="356"/>
            <ac:grpSpMk id="26" creationId="{F1E8D2CF-DBEE-090C-FE89-F0860A4486F2}"/>
          </ac:grpSpMkLst>
        </pc:grpChg>
        <pc:grpChg chg="add del mod">
          <ac:chgData name="Rebecca Hawkins" userId="a6d4d689-4a4f-4e8e-ae2d-f334cd5ecc1f" providerId="ADAL" clId="{513EFA48-7C27-4CCF-B612-3A72EA7045E9}" dt="2024-01-10T10:09:08.909" v="5425" actId="478"/>
          <ac:grpSpMkLst>
            <pc:docMk/>
            <pc:sldMk cId="2979339617" sldId="356"/>
            <ac:grpSpMk id="29" creationId="{DDFAD9E7-A06F-B438-1075-D87CE77FE34D}"/>
          </ac:grpSpMkLst>
        </pc:grpChg>
        <pc:grpChg chg="add del mod">
          <ac:chgData name="Rebecca Hawkins" userId="a6d4d689-4a4f-4e8e-ae2d-f334cd5ecc1f" providerId="ADAL" clId="{513EFA48-7C27-4CCF-B612-3A72EA7045E9}" dt="2024-01-10T10:09:22.829" v="5432" actId="478"/>
          <ac:grpSpMkLst>
            <pc:docMk/>
            <pc:sldMk cId="2979339617" sldId="356"/>
            <ac:grpSpMk id="32" creationId="{6FF02F88-2AEB-CD05-A5DC-1E8661D9DFD6}"/>
          </ac:grpSpMkLst>
        </pc:grpChg>
        <pc:grpChg chg="add del mod">
          <ac:chgData name="Rebecca Hawkins" userId="a6d4d689-4a4f-4e8e-ae2d-f334cd5ecc1f" providerId="ADAL" clId="{513EFA48-7C27-4CCF-B612-3A72EA7045E9}" dt="2024-01-10T10:09:21.111" v="5431" actId="478"/>
          <ac:grpSpMkLst>
            <pc:docMk/>
            <pc:sldMk cId="2979339617" sldId="356"/>
            <ac:grpSpMk id="35" creationId="{46B64F66-25B0-B171-359F-B9A359F362B7}"/>
          </ac:grpSpMkLst>
        </pc:grpChg>
        <pc:grpChg chg="add mod">
          <ac:chgData name="Rebecca Hawkins" userId="a6d4d689-4a4f-4e8e-ae2d-f334cd5ecc1f" providerId="ADAL" clId="{513EFA48-7C27-4CCF-B612-3A72EA7045E9}" dt="2024-01-10T10:14:22.094" v="5659" actId="164"/>
          <ac:grpSpMkLst>
            <pc:docMk/>
            <pc:sldMk cId="2979339617" sldId="356"/>
            <ac:grpSpMk id="38" creationId="{1839067B-0677-D93A-A939-1902E659B85A}"/>
          </ac:grpSpMkLst>
        </pc:grpChg>
        <pc:grpChg chg="add mod">
          <ac:chgData name="Rebecca Hawkins" userId="a6d4d689-4a4f-4e8e-ae2d-f334cd5ecc1f" providerId="ADAL" clId="{513EFA48-7C27-4CCF-B612-3A72EA7045E9}" dt="2024-01-10T10:13:41.214" v="5643" actId="164"/>
          <ac:grpSpMkLst>
            <pc:docMk/>
            <pc:sldMk cId="2979339617" sldId="356"/>
            <ac:grpSpMk id="45" creationId="{D131D6F8-7CF9-AB3E-FA5D-1838825120D8}"/>
          </ac:grpSpMkLst>
        </pc:grpChg>
        <pc:grpChg chg="add del mod">
          <ac:chgData name="Rebecca Hawkins" userId="a6d4d689-4a4f-4e8e-ae2d-f334cd5ecc1f" providerId="ADAL" clId="{513EFA48-7C27-4CCF-B612-3A72EA7045E9}" dt="2024-01-10T10:09:19.974" v="5430" actId="478"/>
          <ac:grpSpMkLst>
            <pc:docMk/>
            <pc:sldMk cId="2979339617" sldId="356"/>
            <ac:grpSpMk id="46" creationId="{E1967A8F-CED3-86ED-CC47-61749C638D7A}"/>
          </ac:grpSpMkLst>
        </pc:grpChg>
        <pc:grpChg chg="add del mod">
          <ac:chgData name="Rebecca Hawkins" userId="a6d4d689-4a4f-4e8e-ae2d-f334cd5ecc1f" providerId="ADAL" clId="{513EFA48-7C27-4CCF-B612-3A72EA7045E9}" dt="2024-01-10T10:09:13.783" v="5427" actId="478"/>
          <ac:grpSpMkLst>
            <pc:docMk/>
            <pc:sldMk cId="2979339617" sldId="356"/>
            <ac:grpSpMk id="49" creationId="{9773F1DA-D870-1EE0-0F0F-BCBAFB5FAA4A}"/>
          </ac:grpSpMkLst>
        </pc:grpChg>
        <pc:grpChg chg="add mod">
          <ac:chgData name="Rebecca Hawkins" userId="a6d4d689-4a4f-4e8e-ae2d-f334cd5ecc1f" providerId="ADAL" clId="{513EFA48-7C27-4CCF-B612-3A72EA7045E9}" dt="2024-01-10T10:18:12.010" v="5807" actId="164"/>
          <ac:grpSpMkLst>
            <pc:docMk/>
            <pc:sldMk cId="2979339617" sldId="356"/>
            <ac:grpSpMk id="62" creationId="{4472D665-03A2-3829-CE4D-6524FA3849CA}"/>
          </ac:grpSpMkLst>
        </pc:grpChg>
        <pc:grpChg chg="add mod">
          <ac:chgData name="Rebecca Hawkins" userId="a6d4d689-4a4f-4e8e-ae2d-f334cd5ecc1f" providerId="ADAL" clId="{513EFA48-7C27-4CCF-B612-3A72EA7045E9}" dt="2024-01-10T10:18:12.010" v="5807" actId="164"/>
          <ac:grpSpMkLst>
            <pc:docMk/>
            <pc:sldMk cId="2979339617" sldId="356"/>
            <ac:grpSpMk id="63" creationId="{CF2528EA-83F5-63C5-5E28-04CB1C6E5E6F}"/>
          </ac:grpSpMkLst>
        </pc:grpChg>
        <pc:grpChg chg="add mod">
          <ac:chgData name="Rebecca Hawkins" userId="a6d4d689-4a4f-4e8e-ae2d-f334cd5ecc1f" providerId="ADAL" clId="{513EFA48-7C27-4CCF-B612-3A72EA7045E9}" dt="2024-01-10T10:18:12.010" v="5807" actId="164"/>
          <ac:grpSpMkLst>
            <pc:docMk/>
            <pc:sldMk cId="2979339617" sldId="356"/>
            <ac:grpSpMk id="64" creationId="{5B9CA1FB-1E04-F8B2-076B-E6D562DB22F0}"/>
          </ac:grpSpMkLst>
        </pc:grpChg>
        <pc:grpChg chg="add mod">
          <ac:chgData name="Rebecca Hawkins" userId="a6d4d689-4a4f-4e8e-ae2d-f334cd5ecc1f" providerId="ADAL" clId="{513EFA48-7C27-4CCF-B612-3A72EA7045E9}" dt="2024-01-10T10:18:12.010" v="5807" actId="164"/>
          <ac:grpSpMkLst>
            <pc:docMk/>
            <pc:sldMk cId="2979339617" sldId="356"/>
            <ac:grpSpMk id="65" creationId="{0E7249D4-51F7-A4D1-D21F-748AC802BFC2}"/>
          </ac:grpSpMkLst>
        </pc:grpChg>
        <pc:grpChg chg="add mod">
          <ac:chgData name="Rebecca Hawkins" userId="a6d4d689-4a4f-4e8e-ae2d-f334cd5ecc1f" providerId="ADAL" clId="{513EFA48-7C27-4CCF-B612-3A72EA7045E9}" dt="2024-01-10T10:18:12.010" v="5807" actId="164"/>
          <ac:grpSpMkLst>
            <pc:docMk/>
            <pc:sldMk cId="2979339617" sldId="356"/>
            <ac:grpSpMk id="66" creationId="{87508500-1F0A-DD25-3ACF-9417423A2581}"/>
          </ac:grpSpMkLst>
        </pc:grpChg>
        <pc:grpChg chg="add mod">
          <ac:chgData name="Rebecca Hawkins" userId="a6d4d689-4a4f-4e8e-ae2d-f334cd5ecc1f" providerId="ADAL" clId="{513EFA48-7C27-4CCF-B612-3A72EA7045E9}" dt="2024-01-10T10:20:23.194" v="5847" actId="1035"/>
          <ac:grpSpMkLst>
            <pc:docMk/>
            <pc:sldMk cId="2979339617" sldId="356"/>
            <ac:grpSpMk id="69" creationId="{ED0D648A-9144-0E42-CC28-6EDB75489C4B}"/>
          </ac:grpSpMkLst>
        </pc:grpChg>
        <pc:picChg chg="add mod">
          <ac:chgData name="Rebecca Hawkins" userId="a6d4d689-4a4f-4e8e-ae2d-f334cd5ecc1f" providerId="ADAL" clId="{513EFA48-7C27-4CCF-B612-3A72EA7045E9}" dt="2024-01-05T16:16:43.030" v="4735" actId="164"/>
          <ac:picMkLst>
            <pc:docMk/>
            <pc:sldMk cId="2979339617" sldId="356"/>
            <ac:picMk id="2" creationId="{25AA56D1-E32C-08EF-B7EE-AAF019D55904}"/>
          </ac:picMkLst>
        </pc:picChg>
        <pc:picChg chg="add mod">
          <ac:chgData name="Rebecca Hawkins" userId="a6d4d689-4a4f-4e8e-ae2d-f334cd5ecc1f" providerId="ADAL" clId="{513EFA48-7C27-4CCF-B612-3A72EA7045E9}" dt="2024-01-10T10:12:49.095" v="5612" actId="207"/>
          <ac:picMkLst>
            <pc:docMk/>
            <pc:sldMk cId="2979339617" sldId="356"/>
            <ac:picMk id="7" creationId="{09519F28-02B9-0312-F098-AAAD69283305}"/>
          </ac:picMkLst>
        </pc:picChg>
        <pc:picChg chg="del">
          <ac:chgData name="Rebecca Hawkins" userId="a6d4d689-4a4f-4e8e-ae2d-f334cd5ecc1f" providerId="ADAL" clId="{513EFA48-7C27-4CCF-B612-3A72EA7045E9}" dt="2024-01-05T16:14:55.229" v="4700" actId="478"/>
          <ac:picMkLst>
            <pc:docMk/>
            <pc:sldMk cId="2979339617" sldId="356"/>
            <ac:picMk id="9" creationId="{DCBEF0C6-1077-0F06-689D-C5DE7DA2D15B}"/>
          </ac:picMkLst>
        </pc:picChg>
        <pc:picChg chg="mod">
          <ac:chgData name="Rebecca Hawkins" userId="a6d4d689-4a4f-4e8e-ae2d-f334cd5ecc1f" providerId="ADAL" clId="{513EFA48-7C27-4CCF-B612-3A72EA7045E9}" dt="2024-01-10T10:05:33.368" v="5367"/>
          <ac:picMkLst>
            <pc:docMk/>
            <pc:sldMk cId="2979339617" sldId="356"/>
            <ac:picMk id="9" creationId="{E99FE465-5F9F-F211-C31D-8A2D25991410}"/>
          </ac:picMkLst>
        </pc:picChg>
        <pc:picChg chg="mod">
          <ac:chgData name="Rebecca Hawkins" userId="a6d4d689-4a4f-4e8e-ae2d-f334cd5ecc1f" providerId="ADAL" clId="{513EFA48-7C27-4CCF-B612-3A72EA7045E9}" dt="2024-01-10T10:05:33.368" v="5367"/>
          <ac:picMkLst>
            <pc:docMk/>
            <pc:sldMk cId="2979339617" sldId="356"/>
            <ac:picMk id="10" creationId="{4316C268-D6BF-B926-1F09-FF4F96FB4D5C}"/>
          </ac:picMkLst>
        </pc:picChg>
        <pc:picChg chg="del">
          <ac:chgData name="Rebecca Hawkins" userId="a6d4d689-4a4f-4e8e-ae2d-f334cd5ecc1f" providerId="ADAL" clId="{513EFA48-7C27-4CCF-B612-3A72EA7045E9}" dt="2024-01-05T16:14:53.254" v="4698" actId="478"/>
          <ac:picMkLst>
            <pc:docMk/>
            <pc:sldMk cId="2979339617" sldId="356"/>
            <ac:picMk id="10" creationId="{467E49B8-D82B-18CE-5B75-2C9DA6849F22}"/>
          </ac:picMkLst>
        </pc:picChg>
        <pc:picChg chg="del">
          <ac:chgData name="Rebecca Hawkins" userId="a6d4d689-4a4f-4e8e-ae2d-f334cd5ecc1f" providerId="ADAL" clId="{513EFA48-7C27-4CCF-B612-3A72EA7045E9}" dt="2024-01-05T16:14:55.855" v="4701" actId="478"/>
          <ac:picMkLst>
            <pc:docMk/>
            <pc:sldMk cId="2979339617" sldId="356"/>
            <ac:picMk id="11" creationId="{D262B365-E1ED-CCC8-981B-15BC600CD622}"/>
          </ac:picMkLst>
        </pc:picChg>
        <pc:picChg chg="del">
          <ac:chgData name="Rebecca Hawkins" userId="a6d4d689-4a4f-4e8e-ae2d-f334cd5ecc1f" providerId="ADAL" clId="{513EFA48-7C27-4CCF-B612-3A72EA7045E9}" dt="2024-01-05T16:14:57.309" v="4703" actId="478"/>
          <ac:picMkLst>
            <pc:docMk/>
            <pc:sldMk cId="2979339617" sldId="356"/>
            <ac:picMk id="12" creationId="{3F1B3543-20D6-6895-032F-610E07E56A3F}"/>
          </ac:picMkLst>
        </pc:picChg>
        <pc:picChg chg="mod">
          <ac:chgData name="Rebecca Hawkins" userId="a6d4d689-4a4f-4e8e-ae2d-f334cd5ecc1f" providerId="ADAL" clId="{513EFA48-7C27-4CCF-B612-3A72EA7045E9}" dt="2024-01-10T10:05:33.697" v="5368"/>
          <ac:picMkLst>
            <pc:docMk/>
            <pc:sldMk cId="2979339617" sldId="356"/>
            <ac:picMk id="12" creationId="{F2511128-1A50-733A-19E9-396175017256}"/>
          </ac:picMkLst>
        </pc:picChg>
        <pc:picChg chg="mod">
          <ac:chgData name="Rebecca Hawkins" userId="a6d4d689-4a4f-4e8e-ae2d-f334cd5ecc1f" providerId="ADAL" clId="{513EFA48-7C27-4CCF-B612-3A72EA7045E9}" dt="2024-01-10T10:05:33.697" v="5368"/>
          <ac:picMkLst>
            <pc:docMk/>
            <pc:sldMk cId="2979339617" sldId="356"/>
            <ac:picMk id="13" creationId="{123F2DC2-8CBF-D095-42F9-21546F856EA1}"/>
          </ac:picMkLst>
        </pc:picChg>
        <pc:picChg chg="del">
          <ac:chgData name="Rebecca Hawkins" userId="a6d4d689-4a4f-4e8e-ae2d-f334cd5ecc1f" providerId="ADAL" clId="{513EFA48-7C27-4CCF-B612-3A72EA7045E9}" dt="2024-01-05T16:14:50.241" v="4694" actId="478"/>
          <ac:picMkLst>
            <pc:docMk/>
            <pc:sldMk cId="2979339617" sldId="356"/>
            <ac:picMk id="13" creationId="{75BADC51-9DA5-ADA4-2BD8-6589419C5799}"/>
          </ac:picMkLst>
        </pc:picChg>
        <pc:picChg chg="add mod">
          <ac:chgData name="Rebecca Hawkins" userId="a6d4d689-4a4f-4e8e-ae2d-f334cd5ecc1f" providerId="ADAL" clId="{513EFA48-7C27-4CCF-B612-3A72EA7045E9}" dt="2024-01-10T10:12:49.095" v="5612" actId="207"/>
          <ac:picMkLst>
            <pc:docMk/>
            <pc:sldMk cId="2979339617" sldId="356"/>
            <ac:picMk id="14" creationId="{46BEFF9D-79A6-B837-5B8C-F735C188BED0}"/>
          </ac:picMkLst>
        </pc:picChg>
        <pc:picChg chg="del">
          <ac:chgData name="Rebecca Hawkins" userId="a6d4d689-4a4f-4e8e-ae2d-f334cd5ecc1f" providerId="ADAL" clId="{513EFA48-7C27-4CCF-B612-3A72EA7045E9}" dt="2024-01-05T16:14:49.743" v="4693" actId="478"/>
          <ac:picMkLst>
            <pc:docMk/>
            <pc:sldMk cId="2979339617" sldId="356"/>
            <ac:picMk id="15" creationId="{41DDADA8-5AB7-821B-D091-E072DB8D769F}"/>
          </ac:picMkLst>
        </pc:picChg>
        <pc:picChg chg="add mod">
          <ac:chgData name="Rebecca Hawkins" userId="a6d4d689-4a4f-4e8e-ae2d-f334cd5ecc1f" providerId="ADAL" clId="{513EFA48-7C27-4CCF-B612-3A72EA7045E9}" dt="2024-01-05T16:16:43.030" v="4735" actId="164"/>
          <ac:picMkLst>
            <pc:docMk/>
            <pc:sldMk cId="2979339617" sldId="356"/>
            <ac:picMk id="17" creationId="{88687D95-871B-1804-AD79-4935C829B54E}"/>
          </ac:picMkLst>
        </pc:picChg>
        <pc:picChg chg="mod">
          <ac:chgData name="Rebecca Hawkins" userId="a6d4d689-4a4f-4e8e-ae2d-f334cd5ecc1f" providerId="ADAL" clId="{513EFA48-7C27-4CCF-B612-3A72EA7045E9}" dt="2024-01-10T10:05:33.902" v="5369"/>
          <ac:picMkLst>
            <pc:docMk/>
            <pc:sldMk cId="2979339617" sldId="356"/>
            <ac:picMk id="20" creationId="{49ECFE17-971B-EB35-24B1-A1BACA2431EF}"/>
          </ac:picMkLst>
        </pc:picChg>
        <pc:picChg chg="add del mod modCrop">
          <ac:chgData name="Rebecca Hawkins" userId="a6d4d689-4a4f-4e8e-ae2d-f334cd5ecc1f" providerId="ADAL" clId="{513EFA48-7C27-4CCF-B612-3A72EA7045E9}" dt="2024-01-10T10:21:49.676" v="5858" actId="478"/>
          <ac:picMkLst>
            <pc:docMk/>
            <pc:sldMk cId="2979339617" sldId="356"/>
            <ac:picMk id="21" creationId="{652AD196-6C43-4D9D-38DF-F7B436E47DB9}"/>
          </ac:picMkLst>
        </pc:picChg>
        <pc:picChg chg="mod">
          <ac:chgData name="Rebecca Hawkins" userId="a6d4d689-4a4f-4e8e-ae2d-f334cd5ecc1f" providerId="ADAL" clId="{513EFA48-7C27-4CCF-B612-3A72EA7045E9}" dt="2024-01-10T10:05:33.902" v="5369"/>
          <ac:picMkLst>
            <pc:docMk/>
            <pc:sldMk cId="2979339617" sldId="356"/>
            <ac:picMk id="22" creationId="{FCC9943F-234D-B808-422B-7E8947C59657}"/>
          </ac:picMkLst>
        </pc:picChg>
        <pc:picChg chg="mod">
          <ac:chgData name="Rebecca Hawkins" userId="a6d4d689-4a4f-4e8e-ae2d-f334cd5ecc1f" providerId="ADAL" clId="{513EFA48-7C27-4CCF-B612-3A72EA7045E9}" dt="2024-01-10T10:05:34.061" v="5370"/>
          <ac:picMkLst>
            <pc:docMk/>
            <pc:sldMk cId="2979339617" sldId="356"/>
            <ac:picMk id="24" creationId="{4A9E475D-070F-31A1-4D0A-247D9069DD4C}"/>
          </ac:picMkLst>
        </pc:picChg>
        <pc:picChg chg="mod">
          <ac:chgData name="Rebecca Hawkins" userId="a6d4d689-4a4f-4e8e-ae2d-f334cd5ecc1f" providerId="ADAL" clId="{513EFA48-7C27-4CCF-B612-3A72EA7045E9}" dt="2024-01-10T10:05:34.061" v="5370"/>
          <ac:picMkLst>
            <pc:docMk/>
            <pc:sldMk cId="2979339617" sldId="356"/>
            <ac:picMk id="25" creationId="{E39C0F98-6C35-3EED-28EB-A0111B20E1F4}"/>
          </ac:picMkLst>
        </pc:picChg>
        <pc:picChg chg="mod">
          <ac:chgData name="Rebecca Hawkins" userId="a6d4d689-4a4f-4e8e-ae2d-f334cd5ecc1f" providerId="ADAL" clId="{513EFA48-7C27-4CCF-B612-3A72EA7045E9}" dt="2024-01-10T10:05:34.188" v="5371"/>
          <ac:picMkLst>
            <pc:docMk/>
            <pc:sldMk cId="2979339617" sldId="356"/>
            <ac:picMk id="27" creationId="{DB250885-4CC7-D98E-1280-537BB796A621}"/>
          </ac:picMkLst>
        </pc:picChg>
        <pc:picChg chg="mod">
          <ac:chgData name="Rebecca Hawkins" userId="a6d4d689-4a4f-4e8e-ae2d-f334cd5ecc1f" providerId="ADAL" clId="{513EFA48-7C27-4CCF-B612-3A72EA7045E9}" dt="2024-01-10T10:05:34.188" v="5371"/>
          <ac:picMkLst>
            <pc:docMk/>
            <pc:sldMk cId="2979339617" sldId="356"/>
            <ac:picMk id="28" creationId="{0B869F55-6F45-3D64-FB78-30B62A58F1AE}"/>
          </ac:picMkLst>
        </pc:picChg>
        <pc:picChg chg="mod">
          <ac:chgData name="Rebecca Hawkins" userId="a6d4d689-4a4f-4e8e-ae2d-f334cd5ecc1f" providerId="ADAL" clId="{513EFA48-7C27-4CCF-B612-3A72EA7045E9}" dt="2024-01-10T10:05:34.331" v="5372"/>
          <ac:picMkLst>
            <pc:docMk/>
            <pc:sldMk cId="2979339617" sldId="356"/>
            <ac:picMk id="30" creationId="{BA746444-85EA-28EF-E415-906EC559053B}"/>
          </ac:picMkLst>
        </pc:picChg>
        <pc:picChg chg="mod">
          <ac:chgData name="Rebecca Hawkins" userId="a6d4d689-4a4f-4e8e-ae2d-f334cd5ecc1f" providerId="ADAL" clId="{513EFA48-7C27-4CCF-B612-3A72EA7045E9}" dt="2024-01-10T10:05:34.331" v="5372"/>
          <ac:picMkLst>
            <pc:docMk/>
            <pc:sldMk cId="2979339617" sldId="356"/>
            <ac:picMk id="31" creationId="{61399725-8E87-F690-F294-E2A6A2B4322E}"/>
          </ac:picMkLst>
        </pc:picChg>
        <pc:picChg chg="mod">
          <ac:chgData name="Rebecca Hawkins" userId="a6d4d689-4a4f-4e8e-ae2d-f334cd5ecc1f" providerId="ADAL" clId="{513EFA48-7C27-4CCF-B612-3A72EA7045E9}" dt="2024-01-10T10:06:06.235" v="5385"/>
          <ac:picMkLst>
            <pc:docMk/>
            <pc:sldMk cId="2979339617" sldId="356"/>
            <ac:picMk id="33" creationId="{1D6D891B-3A2D-ABB7-E441-FE34A79F34AD}"/>
          </ac:picMkLst>
        </pc:picChg>
        <pc:picChg chg="mod">
          <ac:chgData name="Rebecca Hawkins" userId="a6d4d689-4a4f-4e8e-ae2d-f334cd5ecc1f" providerId="ADAL" clId="{513EFA48-7C27-4CCF-B612-3A72EA7045E9}" dt="2024-01-10T10:06:06.235" v="5385"/>
          <ac:picMkLst>
            <pc:docMk/>
            <pc:sldMk cId="2979339617" sldId="356"/>
            <ac:picMk id="34" creationId="{BA9187CD-D967-D284-F146-78A427843E50}"/>
          </ac:picMkLst>
        </pc:picChg>
        <pc:picChg chg="mod">
          <ac:chgData name="Rebecca Hawkins" userId="a6d4d689-4a4f-4e8e-ae2d-f334cd5ecc1f" providerId="ADAL" clId="{513EFA48-7C27-4CCF-B612-3A72EA7045E9}" dt="2024-01-10T10:06:06.580" v="5386"/>
          <ac:picMkLst>
            <pc:docMk/>
            <pc:sldMk cId="2979339617" sldId="356"/>
            <ac:picMk id="36" creationId="{A89D9354-BA4C-5585-A1C2-CB707642C24E}"/>
          </ac:picMkLst>
        </pc:picChg>
        <pc:picChg chg="mod">
          <ac:chgData name="Rebecca Hawkins" userId="a6d4d689-4a4f-4e8e-ae2d-f334cd5ecc1f" providerId="ADAL" clId="{513EFA48-7C27-4CCF-B612-3A72EA7045E9}" dt="2024-01-10T10:06:06.580" v="5386"/>
          <ac:picMkLst>
            <pc:docMk/>
            <pc:sldMk cId="2979339617" sldId="356"/>
            <ac:picMk id="37" creationId="{52A3E53A-A263-B785-BA2E-0B01AA482BF0}"/>
          </ac:picMkLst>
        </pc:picChg>
        <pc:picChg chg="mod">
          <ac:chgData name="Rebecca Hawkins" userId="a6d4d689-4a4f-4e8e-ae2d-f334cd5ecc1f" providerId="ADAL" clId="{513EFA48-7C27-4CCF-B612-3A72EA7045E9}" dt="2024-01-10T10:14:02.651" v="5650" actId="14100"/>
          <ac:picMkLst>
            <pc:docMk/>
            <pc:sldMk cId="2979339617" sldId="356"/>
            <ac:picMk id="39" creationId="{DC9C4ECF-175B-5D38-F852-E04A761B636B}"/>
          </ac:picMkLst>
        </pc:picChg>
        <pc:picChg chg="mod">
          <ac:chgData name="Rebecca Hawkins" userId="a6d4d689-4a4f-4e8e-ae2d-f334cd5ecc1f" providerId="ADAL" clId="{513EFA48-7C27-4CCF-B612-3A72EA7045E9}" dt="2024-01-10T10:14:09.116" v="5657" actId="1035"/>
          <ac:picMkLst>
            <pc:docMk/>
            <pc:sldMk cId="2979339617" sldId="356"/>
            <ac:picMk id="40" creationId="{6DB8A394-5870-173D-71B7-DD9544B76141}"/>
          </ac:picMkLst>
        </pc:picChg>
        <pc:picChg chg="add mod">
          <ac:chgData name="Rebecca Hawkins" userId="a6d4d689-4a4f-4e8e-ae2d-f334cd5ecc1f" providerId="ADAL" clId="{513EFA48-7C27-4CCF-B612-3A72EA7045E9}" dt="2024-01-10T10:13:26.613" v="5641" actId="207"/>
          <ac:picMkLst>
            <pc:docMk/>
            <pc:sldMk cId="2979339617" sldId="356"/>
            <ac:picMk id="42" creationId="{E44859E3-F2C4-D924-AE7D-6D8B750DABD4}"/>
          </ac:picMkLst>
        </pc:picChg>
        <pc:picChg chg="add mod">
          <ac:chgData name="Rebecca Hawkins" userId="a6d4d689-4a4f-4e8e-ae2d-f334cd5ecc1f" providerId="ADAL" clId="{513EFA48-7C27-4CCF-B612-3A72EA7045E9}" dt="2024-01-10T10:13:26.613" v="5641" actId="207"/>
          <ac:picMkLst>
            <pc:docMk/>
            <pc:sldMk cId="2979339617" sldId="356"/>
            <ac:picMk id="44" creationId="{0C8D83A0-7E34-804C-399A-1B85E19CD244}"/>
          </ac:picMkLst>
        </pc:picChg>
        <pc:picChg chg="mod">
          <ac:chgData name="Rebecca Hawkins" userId="a6d4d689-4a4f-4e8e-ae2d-f334cd5ecc1f" providerId="ADAL" clId="{513EFA48-7C27-4CCF-B612-3A72EA7045E9}" dt="2024-01-10T10:07:30.272" v="5407"/>
          <ac:picMkLst>
            <pc:docMk/>
            <pc:sldMk cId="2979339617" sldId="356"/>
            <ac:picMk id="47" creationId="{BDB58938-AF50-840F-1ED8-9567DF59B188}"/>
          </ac:picMkLst>
        </pc:picChg>
        <pc:picChg chg="mod">
          <ac:chgData name="Rebecca Hawkins" userId="a6d4d689-4a4f-4e8e-ae2d-f334cd5ecc1f" providerId="ADAL" clId="{513EFA48-7C27-4CCF-B612-3A72EA7045E9}" dt="2024-01-10T10:07:30.272" v="5407"/>
          <ac:picMkLst>
            <pc:docMk/>
            <pc:sldMk cId="2979339617" sldId="356"/>
            <ac:picMk id="48" creationId="{5156978A-EC48-84F3-0735-585C9AC40966}"/>
          </ac:picMkLst>
        </pc:picChg>
        <pc:picChg chg="mod">
          <ac:chgData name="Rebecca Hawkins" userId="a6d4d689-4a4f-4e8e-ae2d-f334cd5ecc1f" providerId="ADAL" clId="{513EFA48-7C27-4CCF-B612-3A72EA7045E9}" dt="2024-01-10T10:07:30.575" v="5408"/>
          <ac:picMkLst>
            <pc:docMk/>
            <pc:sldMk cId="2979339617" sldId="356"/>
            <ac:picMk id="50" creationId="{F5E2AD65-0FF0-676A-7FC8-05E6A34E5C27}"/>
          </ac:picMkLst>
        </pc:picChg>
        <pc:picChg chg="mod">
          <ac:chgData name="Rebecca Hawkins" userId="a6d4d689-4a4f-4e8e-ae2d-f334cd5ecc1f" providerId="ADAL" clId="{513EFA48-7C27-4CCF-B612-3A72EA7045E9}" dt="2024-01-10T10:07:30.575" v="5408"/>
          <ac:picMkLst>
            <pc:docMk/>
            <pc:sldMk cId="2979339617" sldId="356"/>
            <ac:picMk id="51" creationId="{F8891F29-DF87-E77B-9E51-321AF1D7DA18}"/>
          </ac:picMkLst>
        </pc:picChg>
        <pc:picChg chg="add del mod">
          <ac:chgData name="Rebecca Hawkins" userId="a6d4d689-4a4f-4e8e-ae2d-f334cd5ecc1f" providerId="ADAL" clId="{513EFA48-7C27-4CCF-B612-3A72EA7045E9}" dt="2024-01-10T10:14:54.933" v="5664" actId="478"/>
          <ac:picMkLst>
            <pc:docMk/>
            <pc:sldMk cId="2979339617" sldId="356"/>
            <ac:picMk id="53" creationId="{8B33F629-BA66-E10D-252E-DD5712C8E18B}"/>
          </ac:picMkLst>
        </pc:picChg>
        <pc:picChg chg="add del mod">
          <ac:chgData name="Rebecca Hawkins" userId="a6d4d689-4a4f-4e8e-ae2d-f334cd5ecc1f" providerId="ADAL" clId="{513EFA48-7C27-4CCF-B612-3A72EA7045E9}" dt="2024-01-10T10:10:30.778" v="5439" actId="478"/>
          <ac:picMkLst>
            <pc:docMk/>
            <pc:sldMk cId="2979339617" sldId="356"/>
            <ac:picMk id="55" creationId="{D607383B-39BD-B519-D6A5-3E4C62D61909}"/>
          </ac:picMkLst>
        </pc:picChg>
        <pc:picChg chg="add mod">
          <ac:chgData name="Rebecca Hawkins" userId="a6d4d689-4a4f-4e8e-ae2d-f334cd5ecc1f" providerId="ADAL" clId="{513EFA48-7C27-4CCF-B612-3A72EA7045E9}" dt="2024-01-10T10:13:54.926" v="5649" actId="1036"/>
          <ac:picMkLst>
            <pc:docMk/>
            <pc:sldMk cId="2979339617" sldId="356"/>
            <ac:picMk id="57" creationId="{94FF37BB-0C63-D7D8-C128-8B551083D259}"/>
          </ac:picMkLst>
        </pc:picChg>
        <pc:picChg chg="add mod ord">
          <ac:chgData name="Rebecca Hawkins" userId="a6d4d689-4a4f-4e8e-ae2d-f334cd5ecc1f" providerId="ADAL" clId="{513EFA48-7C27-4CCF-B612-3A72EA7045E9}" dt="2024-01-10T10:29:36.452" v="5875" actId="1076"/>
          <ac:picMkLst>
            <pc:docMk/>
            <pc:sldMk cId="2979339617" sldId="356"/>
            <ac:picMk id="71" creationId="{57F36982-19B6-A796-8DF3-6E49C192284C}"/>
          </ac:picMkLst>
        </pc:picChg>
        <pc:picChg chg="add del mod">
          <ac:chgData name="Rebecca Hawkins" userId="a6d4d689-4a4f-4e8e-ae2d-f334cd5ecc1f" providerId="ADAL" clId="{513EFA48-7C27-4CCF-B612-3A72EA7045E9}" dt="2024-01-10T10:25:10.720" v="5874" actId="478"/>
          <ac:picMkLst>
            <pc:docMk/>
            <pc:sldMk cId="2979339617" sldId="356"/>
            <ac:picMk id="73" creationId="{6A4B0434-192A-4FF7-DEE8-2DCBF8A6B262}"/>
          </ac:picMkLst>
        </pc:picChg>
        <pc:picChg chg="add mod">
          <ac:chgData name="Rebecca Hawkins" userId="a6d4d689-4a4f-4e8e-ae2d-f334cd5ecc1f" providerId="ADAL" clId="{513EFA48-7C27-4CCF-B612-3A72EA7045E9}" dt="2024-01-10T14:57:11.272" v="9054" actId="1076"/>
          <ac:picMkLst>
            <pc:docMk/>
            <pc:sldMk cId="2979339617" sldId="356"/>
            <ac:picMk id="76" creationId="{1F957FFA-3318-3E21-E850-EB8CE3CD3BCE}"/>
          </ac:picMkLst>
        </pc:picChg>
        <pc:cxnChg chg="add mod ord">
          <ac:chgData name="Rebecca Hawkins" userId="a6d4d689-4a4f-4e8e-ae2d-f334cd5ecc1f" providerId="ADAL" clId="{513EFA48-7C27-4CCF-B612-3A72EA7045E9}" dt="2024-01-10T10:18:12.010" v="5807" actId="164"/>
          <ac:cxnSpMkLst>
            <pc:docMk/>
            <pc:sldMk cId="2979339617" sldId="356"/>
            <ac:cxnSpMk id="68" creationId="{757770F5-5A37-E964-972E-F7572F067B3B}"/>
          </ac:cxnSpMkLst>
        </pc:cxnChg>
      </pc:sldChg>
      <pc:sldChg chg="addSp delSp modSp add mod ord modNotesTx">
        <pc:chgData name="Rebecca Hawkins" userId="a6d4d689-4a4f-4e8e-ae2d-f334cd5ecc1f" providerId="ADAL" clId="{513EFA48-7C27-4CCF-B612-3A72EA7045E9}" dt="2024-01-23T09:31:29.124" v="9722" actId="1076"/>
        <pc:sldMkLst>
          <pc:docMk/>
          <pc:sldMk cId="314013465" sldId="357"/>
        </pc:sldMkLst>
        <pc:spChg chg="add mod ord">
          <ac:chgData name="Rebecca Hawkins" userId="a6d4d689-4a4f-4e8e-ae2d-f334cd5ecc1f" providerId="ADAL" clId="{513EFA48-7C27-4CCF-B612-3A72EA7045E9}" dt="2024-01-23T09:31:20.589" v="9721" actId="1076"/>
          <ac:spMkLst>
            <pc:docMk/>
            <pc:sldMk cId="314013465" sldId="357"/>
            <ac:spMk id="3" creationId="{20339FD7-3F23-C562-CD7C-97623C36EE11}"/>
          </ac:spMkLst>
        </pc:spChg>
        <pc:spChg chg="del mod">
          <ac:chgData name="Rebecca Hawkins" userId="a6d4d689-4a4f-4e8e-ae2d-f334cd5ecc1f" providerId="ADAL" clId="{513EFA48-7C27-4CCF-B612-3A72EA7045E9}" dt="2024-01-10T10:45:20.112" v="5999" actId="478"/>
          <ac:spMkLst>
            <pc:docMk/>
            <pc:sldMk cId="314013465" sldId="357"/>
            <ac:spMk id="3" creationId="{8738A33A-0FAB-02D1-2F7B-D61708238D98}"/>
          </ac:spMkLst>
        </pc:spChg>
        <pc:spChg chg="mod">
          <ac:chgData name="Rebecca Hawkins" userId="a6d4d689-4a4f-4e8e-ae2d-f334cd5ecc1f" providerId="ADAL" clId="{513EFA48-7C27-4CCF-B612-3A72EA7045E9}" dt="2024-01-10T13:04:17.722" v="7734" actId="20577"/>
          <ac:spMkLst>
            <pc:docMk/>
            <pc:sldMk cId="314013465" sldId="357"/>
            <ac:spMk id="4" creationId="{E292EB24-CA44-E35D-F2C2-905AF9776059}"/>
          </ac:spMkLst>
        </pc:spChg>
        <pc:spChg chg="add mod">
          <ac:chgData name="Rebecca Hawkins" userId="a6d4d689-4a4f-4e8e-ae2d-f334cd5ecc1f" providerId="ADAL" clId="{513EFA48-7C27-4CCF-B612-3A72EA7045E9}" dt="2024-01-10T13:01:20.171" v="7692" actId="1076"/>
          <ac:spMkLst>
            <pc:docMk/>
            <pc:sldMk cId="314013465" sldId="357"/>
            <ac:spMk id="6" creationId="{921127F9-C5B1-A538-DB8D-F37F86549381}"/>
          </ac:spMkLst>
        </pc:spChg>
        <pc:spChg chg="add mod">
          <ac:chgData name="Rebecca Hawkins" userId="a6d4d689-4a4f-4e8e-ae2d-f334cd5ecc1f" providerId="ADAL" clId="{513EFA48-7C27-4CCF-B612-3A72EA7045E9}" dt="2024-01-23T09:30:53.194" v="9719" actId="114"/>
          <ac:spMkLst>
            <pc:docMk/>
            <pc:sldMk cId="314013465" sldId="357"/>
            <ac:spMk id="7" creationId="{8AE00DC8-BBCB-E8AF-5FC1-6AA3221A6F3C}"/>
          </ac:spMkLst>
        </pc:spChg>
        <pc:spChg chg="add mod">
          <ac:chgData name="Rebecca Hawkins" userId="a6d4d689-4a4f-4e8e-ae2d-f334cd5ecc1f" providerId="ADAL" clId="{513EFA48-7C27-4CCF-B612-3A72EA7045E9}" dt="2024-01-10T12:57:17.489" v="7686" actId="1035"/>
          <ac:spMkLst>
            <pc:docMk/>
            <pc:sldMk cId="314013465" sldId="357"/>
            <ac:spMk id="8" creationId="{3E0C98C4-0591-F069-5212-65F45A451DCC}"/>
          </ac:spMkLst>
        </pc:spChg>
        <pc:spChg chg="add mod ord">
          <ac:chgData name="Rebecca Hawkins" userId="a6d4d689-4a4f-4e8e-ae2d-f334cd5ecc1f" providerId="ADAL" clId="{513EFA48-7C27-4CCF-B612-3A72EA7045E9}" dt="2024-01-23T09:26:54.781" v="9679" actId="164"/>
          <ac:spMkLst>
            <pc:docMk/>
            <pc:sldMk cId="314013465" sldId="357"/>
            <ac:spMk id="9" creationId="{58FB66AA-3B69-8819-0717-1F5D0B438092}"/>
          </ac:spMkLst>
        </pc:spChg>
        <pc:spChg chg="add mod">
          <ac:chgData name="Rebecca Hawkins" userId="a6d4d689-4a4f-4e8e-ae2d-f334cd5ecc1f" providerId="ADAL" clId="{513EFA48-7C27-4CCF-B612-3A72EA7045E9}" dt="2024-01-23T09:28:09.973" v="9690" actId="1076"/>
          <ac:spMkLst>
            <pc:docMk/>
            <pc:sldMk cId="314013465" sldId="357"/>
            <ac:spMk id="10" creationId="{5762FEBC-666E-EF69-BF97-3DA7870BAC9E}"/>
          </ac:spMkLst>
        </pc:spChg>
        <pc:spChg chg="add mod">
          <ac:chgData name="Rebecca Hawkins" userId="a6d4d689-4a4f-4e8e-ae2d-f334cd5ecc1f" providerId="ADAL" clId="{513EFA48-7C27-4CCF-B612-3A72EA7045E9}" dt="2024-01-11T10:56:42.290" v="9391" actId="1076"/>
          <ac:spMkLst>
            <pc:docMk/>
            <pc:sldMk cId="314013465" sldId="357"/>
            <ac:spMk id="11" creationId="{35DA0E9C-73A2-979D-2DD2-D59193BCC83F}"/>
          </ac:spMkLst>
        </pc:spChg>
        <pc:spChg chg="add mod">
          <ac:chgData name="Rebecca Hawkins" userId="a6d4d689-4a4f-4e8e-ae2d-f334cd5ecc1f" providerId="ADAL" clId="{513EFA48-7C27-4CCF-B612-3A72EA7045E9}" dt="2024-01-23T09:31:29.124" v="9722" actId="1076"/>
          <ac:spMkLst>
            <pc:docMk/>
            <pc:sldMk cId="314013465" sldId="357"/>
            <ac:spMk id="13" creationId="{CEC19F9F-8461-6C86-F8EE-D7599CF44A98}"/>
          </ac:spMkLst>
        </pc:spChg>
        <pc:spChg chg="add mod">
          <ac:chgData name="Rebecca Hawkins" userId="a6d4d689-4a4f-4e8e-ae2d-f334cd5ecc1f" providerId="ADAL" clId="{513EFA48-7C27-4CCF-B612-3A72EA7045E9}" dt="2024-01-23T09:30:57.259" v="9720" actId="114"/>
          <ac:spMkLst>
            <pc:docMk/>
            <pc:sldMk cId="314013465" sldId="357"/>
            <ac:spMk id="14" creationId="{B44F73BD-F0BC-A9C5-8370-1B29E2A0E17E}"/>
          </ac:spMkLst>
        </pc:spChg>
        <pc:spChg chg="add mod ord">
          <ac:chgData name="Rebecca Hawkins" userId="a6d4d689-4a4f-4e8e-ae2d-f334cd5ecc1f" providerId="ADAL" clId="{513EFA48-7C27-4CCF-B612-3A72EA7045E9}" dt="2024-01-23T09:29:26.221" v="9707" actId="14100"/>
          <ac:spMkLst>
            <pc:docMk/>
            <pc:sldMk cId="314013465" sldId="357"/>
            <ac:spMk id="15" creationId="{2C42B210-9F87-F144-7CF9-B7DB333AA720}"/>
          </ac:spMkLst>
        </pc:spChg>
        <pc:spChg chg="add del mod">
          <ac:chgData name="Rebecca Hawkins" userId="a6d4d689-4a4f-4e8e-ae2d-f334cd5ecc1f" providerId="ADAL" clId="{513EFA48-7C27-4CCF-B612-3A72EA7045E9}" dt="2024-01-10T11:10:56.857" v="6352" actId="478"/>
          <ac:spMkLst>
            <pc:docMk/>
            <pc:sldMk cId="314013465" sldId="357"/>
            <ac:spMk id="16" creationId="{9AAFD411-B478-ACFB-F3C5-974C1B87CC86}"/>
          </ac:spMkLst>
        </pc:spChg>
        <pc:spChg chg="add del mod ord">
          <ac:chgData name="Rebecca Hawkins" userId="a6d4d689-4a4f-4e8e-ae2d-f334cd5ecc1f" providerId="ADAL" clId="{513EFA48-7C27-4CCF-B612-3A72EA7045E9}" dt="2024-01-23T09:21:19.300" v="9520" actId="478"/>
          <ac:spMkLst>
            <pc:docMk/>
            <pc:sldMk cId="314013465" sldId="357"/>
            <ac:spMk id="17" creationId="{A0960B38-0AD9-043A-2074-D3BAA2798311}"/>
          </ac:spMkLst>
        </pc:spChg>
        <pc:spChg chg="mod">
          <ac:chgData name="Rebecca Hawkins" userId="a6d4d689-4a4f-4e8e-ae2d-f334cd5ecc1f" providerId="ADAL" clId="{513EFA48-7C27-4CCF-B612-3A72EA7045E9}" dt="2024-01-10T13:01:15.545" v="7691" actId="14100"/>
          <ac:spMkLst>
            <pc:docMk/>
            <pc:sldMk cId="314013465" sldId="357"/>
            <ac:spMk id="19" creationId="{C68EA2AC-882E-6841-D596-272D2D532572}"/>
          </ac:spMkLst>
        </pc:spChg>
        <pc:spChg chg="mod">
          <ac:chgData name="Rebecca Hawkins" userId="a6d4d689-4a4f-4e8e-ae2d-f334cd5ecc1f" providerId="ADAL" clId="{513EFA48-7C27-4CCF-B612-3A72EA7045E9}" dt="2024-01-10T12:57:24.797" v="7687" actId="1076"/>
          <ac:spMkLst>
            <pc:docMk/>
            <pc:sldMk cId="314013465" sldId="357"/>
            <ac:spMk id="21" creationId="{4C79E907-844D-CFF9-1F52-6C078F08515D}"/>
          </ac:spMkLst>
        </pc:spChg>
        <pc:spChg chg="mod">
          <ac:chgData name="Rebecca Hawkins" userId="a6d4d689-4a4f-4e8e-ae2d-f334cd5ecc1f" providerId="ADAL" clId="{513EFA48-7C27-4CCF-B612-3A72EA7045E9}" dt="2024-01-10T10:44:10.126" v="5983" actId="164"/>
          <ac:spMkLst>
            <pc:docMk/>
            <pc:sldMk cId="314013465" sldId="357"/>
            <ac:spMk id="23" creationId="{96F31962-5887-6416-B5EA-16924AF676C4}"/>
          </ac:spMkLst>
        </pc:spChg>
        <pc:spChg chg="mod">
          <ac:chgData name="Rebecca Hawkins" userId="a6d4d689-4a4f-4e8e-ae2d-f334cd5ecc1f" providerId="ADAL" clId="{513EFA48-7C27-4CCF-B612-3A72EA7045E9}" dt="2024-01-10T10:48:51.359" v="6105" actId="1076"/>
          <ac:spMkLst>
            <pc:docMk/>
            <pc:sldMk cId="314013465" sldId="357"/>
            <ac:spMk id="24" creationId="{BCA50CFF-557D-9445-9622-1EA564F92514}"/>
          </ac:spMkLst>
        </pc:spChg>
        <pc:spChg chg="mod">
          <ac:chgData name="Rebecca Hawkins" userId="a6d4d689-4a4f-4e8e-ae2d-f334cd5ecc1f" providerId="ADAL" clId="{513EFA48-7C27-4CCF-B612-3A72EA7045E9}" dt="2024-01-10T10:48:57.461" v="6106" actId="1076"/>
          <ac:spMkLst>
            <pc:docMk/>
            <pc:sldMk cId="314013465" sldId="357"/>
            <ac:spMk id="25" creationId="{146FFC91-13D6-A1E3-9556-A72367DF9D38}"/>
          </ac:spMkLst>
        </pc:spChg>
        <pc:spChg chg="mod">
          <ac:chgData name="Rebecca Hawkins" userId="a6d4d689-4a4f-4e8e-ae2d-f334cd5ecc1f" providerId="ADAL" clId="{513EFA48-7C27-4CCF-B612-3A72EA7045E9}" dt="2024-01-10T10:49:06.839" v="6107" actId="1076"/>
          <ac:spMkLst>
            <pc:docMk/>
            <pc:sldMk cId="314013465" sldId="357"/>
            <ac:spMk id="26" creationId="{2AAEF0E7-7AE9-453B-994C-AF46B1023183}"/>
          </ac:spMkLst>
        </pc:spChg>
        <pc:spChg chg="del">
          <ac:chgData name="Rebecca Hawkins" userId="a6d4d689-4a4f-4e8e-ae2d-f334cd5ecc1f" providerId="ADAL" clId="{513EFA48-7C27-4CCF-B612-3A72EA7045E9}" dt="2024-01-10T10:43:29.619" v="5970" actId="478"/>
          <ac:spMkLst>
            <pc:docMk/>
            <pc:sldMk cId="314013465" sldId="357"/>
            <ac:spMk id="27" creationId="{0A7AABD6-D2E6-2F43-D246-18C89DD33A20}"/>
          </ac:spMkLst>
        </pc:spChg>
        <pc:grpChg chg="add mod">
          <ac:chgData name="Rebecca Hawkins" userId="a6d4d689-4a4f-4e8e-ae2d-f334cd5ecc1f" providerId="ADAL" clId="{513EFA48-7C27-4CCF-B612-3A72EA7045E9}" dt="2024-01-10T12:57:17.489" v="7686" actId="1035"/>
          <ac:grpSpMkLst>
            <pc:docMk/>
            <pc:sldMk cId="314013465" sldId="357"/>
            <ac:grpSpMk id="2" creationId="{7438CCCA-6982-EFE8-65C0-D5CDC0446D76}"/>
          </ac:grpSpMkLst>
        </pc:grpChg>
        <pc:grpChg chg="add mod">
          <ac:chgData name="Rebecca Hawkins" userId="a6d4d689-4a4f-4e8e-ae2d-f334cd5ecc1f" providerId="ADAL" clId="{513EFA48-7C27-4CCF-B612-3A72EA7045E9}" dt="2024-01-23T09:28:33.162" v="9695" actId="164"/>
          <ac:grpSpMkLst>
            <pc:docMk/>
            <pc:sldMk cId="314013465" sldId="357"/>
            <ac:grpSpMk id="16" creationId="{11C3BFD4-A819-141C-A2B8-0BE95D14FEE9}"/>
          </ac:grpSpMkLst>
        </pc:grpChg>
        <pc:grpChg chg="add mod">
          <ac:chgData name="Rebecca Hawkins" userId="a6d4d689-4a4f-4e8e-ae2d-f334cd5ecc1f" providerId="ADAL" clId="{513EFA48-7C27-4CCF-B612-3A72EA7045E9}" dt="2024-01-23T09:28:33.162" v="9695" actId="164"/>
          <ac:grpSpMkLst>
            <pc:docMk/>
            <pc:sldMk cId="314013465" sldId="357"/>
            <ac:grpSpMk id="18" creationId="{D1E62C66-5564-E577-5850-B29911D3493A}"/>
          </ac:grpSpMkLst>
        </pc:grpChg>
        <pc:grpChg chg="add mod">
          <ac:chgData name="Rebecca Hawkins" userId="a6d4d689-4a4f-4e8e-ae2d-f334cd5ecc1f" providerId="ADAL" clId="{513EFA48-7C27-4CCF-B612-3A72EA7045E9}" dt="2024-01-23T09:28:33.162" v="9695" actId="164"/>
          <ac:grpSpMkLst>
            <pc:docMk/>
            <pc:sldMk cId="314013465" sldId="357"/>
            <ac:grpSpMk id="20" creationId="{5765F26A-4081-DC97-F172-75F3BC3CD1DF}"/>
          </ac:grpSpMkLst>
        </pc:grpChg>
        <pc:grpChg chg="add mod">
          <ac:chgData name="Rebecca Hawkins" userId="a6d4d689-4a4f-4e8e-ae2d-f334cd5ecc1f" providerId="ADAL" clId="{513EFA48-7C27-4CCF-B612-3A72EA7045E9}" dt="2024-01-23T09:28:40.285" v="9697" actId="1076"/>
          <ac:grpSpMkLst>
            <pc:docMk/>
            <pc:sldMk cId="314013465" sldId="357"/>
            <ac:grpSpMk id="22" creationId="{5ED6071C-DF7B-E7C0-5F41-A693FC937B95}"/>
          </ac:grpSpMkLst>
        </pc:grpChg>
        <pc:picChg chg="add del mod">
          <ac:chgData name="Rebecca Hawkins" userId="a6d4d689-4a4f-4e8e-ae2d-f334cd5ecc1f" providerId="ADAL" clId="{513EFA48-7C27-4CCF-B612-3A72EA7045E9}" dt="2024-01-10T11:10:08.193" v="6343" actId="478"/>
          <ac:picMkLst>
            <pc:docMk/>
            <pc:sldMk cId="314013465" sldId="357"/>
            <ac:picMk id="15" creationId="{3131556C-BE13-8A10-EEA7-61DA544214E7}"/>
          </ac:picMkLst>
        </pc:picChg>
        <pc:picChg chg="add del mod">
          <ac:chgData name="Rebecca Hawkins" userId="a6d4d689-4a4f-4e8e-ae2d-f334cd5ecc1f" providerId="ADAL" clId="{513EFA48-7C27-4CCF-B612-3A72EA7045E9}" dt="2024-01-10T11:31:58.481" v="6370" actId="478"/>
          <ac:picMkLst>
            <pc:docMk/>
            <pc:sldMk cId="314013465" sldId="357"/>
            <ac:picMk id="20" creationId="{56DE1342-D028-684B-A818-B22556610B8B}"/>
          </ac:picMkLst>
        </pc:picChg>
      </pc:sldChg>
      <pc:sldChg chg="addSp delSp modSp add mod modAnim modNotesTx">
        <pc:chgData name="Rebecca Hawkins" userId="a6d4d689-4a4f-4e8e-ae2d-f334cd5ecc1f" providerId="ADAL" clId="{513EFA48-7C27-4CCF-B612-3A72EA7045E9}" dt="2024-01-23T09:34:12.980" v="9755" actId="1076"/>
        <pc:sldMkLst>
          <pc:docMk/>
          <pc:sldMk cId="914377203" sldId="358"/>
        </pc:sldMkLst>
        <pc:spChg chg="mod">
          <ac:chgData name="Rebecca Hawkins" userId="a6d4d689-4a4f-4e8e-ae2d-f334cd5ecc1f" providerId="ADAL" clId="{513EFA48-7C27-4CCF-B612-3A72EA7045E9}" dt="2024-01-10T11:37:10.284" v="6412" actId="20577"/>
          <ac:spMkLst>
            <pc:docMk/>
            <pc:sldMk cId="914377203" sldId="358"/>
            <ac:spMk id="4" creationId="{E292EB24-CA44-E35D-F2C2-905AF9776059}"/>
          </ac:spMkLst>
        </pc:spChg>
        <pc:spChg chg="add mod">
          <ac:chgData name="Rebecca Hawkins" userId="a6d4d689-4a4f-4e8e-ae2d-f334cd5ecc1f" providerId="ADAL" clId="{513EFA48-7C27-4CCF-B612-3A72EA7045E9}" dt="2024-01-23T09:33:45.543" v="9750" actId="1076"/>
          <ac:spMkLst>
            <pc:docMk/>
            <pc:sldMk cId="914377203" sldId="358"/>
            <ac:spMk id="5" creationId="{B1EBD04B-5677-7DD9-BEF8-F10A80ACC5F1}"/>
          </ac:spMkLst>
        </pc:spChg>
        <pc:spChg chg="del mod">
          <ac:chgData name="Rebecca Hawkins" userId="a6d4d689-4a4f-4e8e-ae2d-f334cd5ecc1f" providerId="ADAL" clId="{513EFA48-7C27-4CCF-B612-3A72EA7045E9}" dt="2024-01-10T11:42:04.800" v="6573" actId="478"/>
          <ac:spMkLst>
            <pc:docMk/>
            <pc:sldMk cId="914377203" sldId="358"/>
            <ac:spMk id="6" creationId="{921127F9-C5B1-A538-DB8D-F37F86549381}"/>
          </ac:spMkLst>
        </pc:spChg>
        <pc:spChg chg="del">
          <ac:chgData name="Rebecca Hawkins" userId="a6d4d689-4a4f-4e8e-ae2d-f334cd5ecc1f" providerId="ADAL" clId="{513EFA48-7C27-4CCF-B612-3A72EA7045E9}" dt="2024-01-10T11:36:26.842" v="6376" actId="478"/>
          <ac:spMkLst>
            <pc:docMk/>
            <pc:sldMk cId="914377203" sldId="358"/>
            <ac:spMk id="8" creationId="{3E0C98C4-0591-F069-5212-65F45A451DCC}"/>
          </ac:spMkLst>
        </pc:spChg>
        <pc:spChg chg="add mod">
          <ac:chgData name="Rebecca Hawkins" userId="a6d4d689-4a4f-4e8e-ae2d-f334cd5ecc1f" providerId="ADAL" clId="{513EFA48-7C27-4CCF-B612-3A72EA7045E9}" dt="2024-01-23T09:33:09.396" v="9735" actId="1076"/>
          <ac:spMkLst>
            <pc:docMk/>
            <pc:sldMk cId="914377203" sldId="358"/>
            <ac:spMk id="9" creationId="{A06B8855-C3CA-57DF-623E-90F05838B2B0}"/>
          </ac:spMkLst>
        </pc:spChg>
        <pc:spChg chg="del">
          <ac:chgData name="Rebecca Hawkins" userId="a6d4d689-4a4f-4e8e-ae2d-f334cd5ecc1f" providerId="ADAL" clId="{513EFA48-7C27-4CCF-B612-3A72EA7045E9}" dt="2024-01-10T11:36:27.716" v="6377" actId="478"/>
          <ac:spMkLst>
            <pc:docMk/>
            <pc:sldMk cId="914377203" sldId="358"/>
            <ac:spMk id="10" creationId="{5762FEBC-666E-EF69-BF97-3DA7870BAC9E}"/>
          </ac:spMkLst>
        </pc:spChg>
        <pc:spChg chg="del">
          <ac:chgData name="Rebecca Hawkins" userId="a6d4d689-4a4f-4e8e-ae2d-f334cd5ecc1f" providerId="ADAL" clId="{513EFA48-7C27-4CCF-B612-3A72EA7045E9}" dt="2024-01-10T11:36:24.370" v="6374" actId="478"/>
          <ac:spMkLst>
            <pc:docMk/>
            <pc:sldMk cId="914377203" sldId="358"/>
            <ac:spMk id="11" creationId="{35DA0E9C-73A2-979D-2DD2-D59193BCC83F}"/>
          </ac:spMkLst>
        </pc:spChg>
        <pc:spChg chg="add mod">
          <ac:chgData name="Rebecca Hawkins" userId="a6d4d689-4a4f-4e8e-ae2d-f334cd5ecc1f" providerId="ADAL" clId="{513EFA48-7C27-4CCF-B612-3A72EA7045E9}" dt="2024-01-23T09:33:58.150" v="9752" actId="1076"/>
          <ac:spMkLst>
            <pc:docMk/>
            <pc:sldMk cId="914377203" sldId="358"/>
            <ac:spMk id="12" creationId="{381393E5-806D-DD26-1A03-937296521D16}"/>
          </ac:spMkLst>
        </pc:spChg>
        <pc:spChg chg="del">
          <ac:chgData name="Rebecca Hawkins" userId="a6d4d689-4a4f-4e8e-ae2d-f334cd5ecc1f" providerId="ADAL" clId="{513EFA48-7C27-4CCF-B612-3A72EA7045E9}" dt="2024-01-10T11:36:23.744" v="6373" actId="478"/>
          <ac:spMkLst>
            <pc:docMk/>
            <pc:sldMk cId="914377203" sldId="358"/>
            <ac:spMk id="13" creationId="{CEC19F9F-8461-6C86-F8EE-D7599CF44A98}"/>
          </ac:spMkLst>
        </pc:spChg>
        <pc:spChg chg="add mod">
          <ac:chgData name="Rebecca Hawkins" userId="a6d4d689-4a4f-4e8e-ae2d-f334cd5ecc1f" providerId="ADAL" clId="{513EFA48-7C27-4CCF-B612-3A72EA7045E9}" dt="2024-01-23T09:34:12.980" v="9755" actId="1076"/>
          <ac:spMkLst>
            <pc:docMk/>
            <pc:sldMk cId="914377203" sldId="358"/>
            <ac:spMk id="14" creationId="{EACCA34A-D203-C238-0C79-F19DE2969217}"/>
          </ac:spMkLst>
        </pc:spChg>
        <pc:spChg chg="add mod">
          <ac:chgData name="Rebecca Hawkins" userId="a6d4d689-4a4f-4e8e-ae2d-f334cd5ecc1f" providerId="ADAL" clId="{513EFA48-7C27-4CCF-B612-3A72EA7045E9}" dt="2024-01-10T11:39:48.102" v="6491" actId="1076"/>
          <ac:spMkLst>
            <pc:docMk/>
            <pc:sldMk cId="914377203" sldId="358"/>
            <ac:spMk id="15" creationId="{87F77C32-2650-368B-671B-FB4FC0BE515A}"/>
          </ac:spMkLst>
        </pc:spChg>
        <pc:spChg chg="del">
          <ac:chgData name="Rebecca Hawkins" userId="a6d4d689-4a4f-4e8e-ae2d-f334cd5ecc1f" providerId="ADAL" clId="{513EFA48-7C27-4CCF-B612-3A72EA7045E9}" dt="2024-01-10T11:36:25.265" v="6375" actId="478"/>
          <ac:spMkLst>
            <pc:docMk/>
            <pc:sldMk cId="914377203" sldId="358"/>
            <ac:spMk id="17" creationId="{A0960B38-0AD9-043A-2074-D3BAA2798311}"/>
          </ac:spMkLst>
        </pc:spChg>
        <pc:spChg chg="add mod">
          <ac:chgData name="Rebecca Hawkins" userId="a6d4d689-4a4f-4e8e-ae2d-f334cd5ecc1f" providerId="ADAL" clId="{513EFA48-7C27-4CCF-B612-3A72EA7045E9}" dt="2024-01-23T09:33:12.655" v="9736" actId="1076"/>
          <ac:spMkLst>
            <pc:docMk/>
            <pc:sldMk cId="914377203" sldId="358"/>
            <ac:spMk id="20" creationId="{391F56D8-A1F5-E103-B88D-D688C3FE807C}"/>
          </ac:spMkLst>
        </pc:spChg>
        <pc:spChg chg="del">
          <ac:chgData name="Rebecca Hawkins" userId="a6d4d689-4a4f-4e8e-ae2d-f334cd5ecc1f" providerId="ADAL" clId="{513EFA48-7C27-4CCF-B612-3A72EA7045E9}" dt="2024-01-10T11:36:31.504" v="6378" actId="478"/>
          <ac:spMkLst>
            <pc:docMk/>
            <pc:sldMk cId="914377203" sldId="358"/>
            <ac:spMk id="21" creationId="{4C79E907-844D-CFF9-1F52-6C078F08515D}"/>
          </ac:spMkLst>
        </pc:spChg>
        <pc:spChg chg="add mod">
          <ac:chgData name="Rebecca Hawkins" userId="a6d4d689-4a4f-4e8e-ae2d-f334cd5ecc1f" providerId="ADAL" clId="{513EFA48-7C27-4CCF-B612-3A72EA7045E9}" dt="2024-01-23T09:33:15.891" v="9737" actId="1076"/>
          <ac:spMkLst>
            <pc:docMk/>
            <pc:sldMk cId="914377203" sldId="358"/>
            <ac:spMk id="22" creationId="{CD3AD70D-9D57-F1FD-DF3E-D1B789FB4864}"/>
          </ac:spMkLst>
        </pc:spChg>
        <pc:spChg chg="mod">
          <ac:chgData name="Rebecca Hawkins" userId="a6d4d689-4a4f-4e8e-ae2d-f334cd5ecc1f" providerId="ADAL" clId="{513EFA48-7C27-4CCF-B612-3A72EA7045E9}" dt="2024-01-23T09:32:47.366" v="9731" actId="1076"/>
          <ac:spMkLst>
            <pc:docMk/>
            <pc:sldMk cId="914377203" sldId="358"/>
            <ac:spMk id="23" creationId="{96F31962-5887-6416-B5EA-16924AF676C4}"/>
          </ac:spMkLst>
        </pc:spChg>
        <pc:spChg chg="add del mod">
          <ac:chgData name="Rebecca Hawkins" userId="a6d4d689-4a4f-4e8e-ae2d-f334cd5ecc1f" providerId="ADAL" clId="{513EFA48-7C27-4CCF-B612-3A72EA7045E9}" dt="2024-01-23T09:32:35.053" v="9729" actId="1076"/>
          <ac:spMkLst>
            <pc:docMk/>
            <pc:sldMk cId="914377203" sldId="358"/>
            <ac:spMk id="25" creationId="{146FFC91-13D6-A1E3-9556-A72367DF9D38}"/>
          </ac:spMkLst>
        </pc:spChg>
        <pc:spChg chg="del">
          <ac:chgData name="Rebecca Hawkins" userId="a6d4d689-4a4f-4e8e-ae2d-f334cd5ecc1f" providerId="ADAL" clId="{513EFA48-7C27-4CCF-B612-3A72EA7045E9}" dt="2024-01-10T11:36:41.860" v="6383" actId="478"/>
          <ac:spMkLst>
            <pc:docMk/>
            <pc:sldMk cId="914377203" sldId="358"/>
            <ac:spMk id="26" creationId="{2AAEF0E7-7AE9-453B-994C-AF46B1023183}"/>
          </ac:spMkLst>
        </pc:spChg>
        <pc:spChg chg="add mod">
          <ac:chgData name="Rebecca Hawkins" userId="a6d4d689-4a4f-4e8e-ae2d-f334cd5ecc1f" providerId="ADAL" clId="{513EFA48-7C27-4CCF-B612-3A72EA7045E9}" dt="2024-01-23T09:33:03.115" v="9733" actId="1076"/>
          <ac:spMkLst>
            <pc:docMk/>
            <pc:sldMk cId="914377203" sldId="358"/>
            <ac:spMk id="28" creationId="{D86267D8-C8F9-0B7D-7F76-BCEFCAD98062}"/>
          </ac:spMkLst>
        </pc:spChg>
        <pc:grpChg chg="add del mod">
          <ac:chgData name="Rebecca Hawkins" userId="a6d4d689-4a4f-4e8e-ae2d-f334cd5ecc1f" providerId="ADAL" clId="{513EFA48-7C27-4CCF-B612-3A72EA7045E9}" dt="2024-01-10T11:40:16.795" v="6501" actId="164"/>
          <ac:grpSpMkLst>
            <pc:docMk/>
            <pc:sldMk cId="914377203" sldId="358"/>
            <ac:grpSpMk id="2" creationId="{7438CCCA-6982-EFE8-65C0-D5CDC0446D76}"/>
          </ac:grpSpMkLst>
        </pc:grpChg>
        <pc:grpChg chg="add mod">
          <ac:chgData name="Rebecca Hawkins" userId="a6d4d689-4a4f-4e8e-ae2d-f334cd5ecc1f" providerId="ADAL" clId="{513EFA48-7C27-4CCF-B612-3A72EA7045E9}" dt="2024-01-23T09:32:30.654" v="9728" actId="14100"/>
          <ac:grpSpMkLst>
            <pc:docMk/>
            <pc:sldMk cId="914377203" sldId="358"/>
            <ac:grpSpMk id="16" creationId="{5E35AC01-07EC-CF99-6721-A55089AE7C4B}"/>
          </ac:grpSpMkLst>
        </pc:grpChg>
        <pc:picChg chg="add mod">
          <ac:chgData name="Rebecca Hawkins" userId="a6d4d689-4a4f-4e8e-ae2d-f334cd5ecc1f" providerId="ADAL" clId="{513EFA48-7C27-4CCF-B612-3A72EA7045E9}" dt="2024-01-23T09:33:06.234" v="9734" actId="1076"/>
          <ac:picMkLst>
            <pc:docMk/>
            <pc:sldMk cId="914377203" sldId="358"/>
            <ac:picMk id="29" creationId="{5E31BC51-F5FF-6813-3844-1314F79FEE8C}"/>
          </ac:picMkLst>
        </pc:picChg>
      </pc:sldChg>
      <pc:sldChg chg="addSp delSp modSp add del mod">
        <pc:chgData name="Rebecca Hawkins" userId="a6d4d689-4a4f-4e8e-ae2d-f334cd5ecc1f" providerId="ADAL" clId="{513EFA48-7C27-4CCF-B612-3A72EA7045E9}" dt="2024-01-10T11:57:29.924" v="6863" actId="47"/>
        <pc:sldMkLst>
          <pc:docMk/>
          <pc:sldMk cId="1863339942" sldId="359"/>
        </pc:sldMkLst>
        <pc:spChg chg="add del mod">
          <ac:chgData name="Rebecca Hawkins" userId="a6d4d689-4a4f-4e8e-ae2d-f334cd5ecc1f" providerId="ADAL" clId="{513EFA48-7C27-4CCF-B612-3A72EA7045E9}" dt="2024-01-10T11:57:21.968" v="6861"/>
          <ac:spMkLst>
            <pc:docMk/>
            <pc:sldMk cId="1863339942" sldId="359"/>
            <ac:spMk id="3" creationId="{3FE955A3-5E3E-6A89-52E6-67F340530BAD}"/>
          </ac:spMkLst>
        </pc:spChg>
        <pc:spChg chg="mod">
          <ac:chgData name="Rebecca Hawkins" userId="a6d4d689-4a4f-4e8e-ae2d-f334cd5ecc1f" providerId="ADAL" clId="{513EFA48-7C27-4CCF-B612-3A72EA7045E9}" dt="2024-01-10T11:55:53.701" v="6825" actId="20577"/>
          <ac:spMkLst>
            <pc:docMk/>
            <pc:sldMk cId="1863339942" sldId="359"/>
            <ac:spMk id="11" creationId="{4302B835-3413-49B5-B2C1-D52358FF789D}"/>
          </ac:spMkLst>
        </pc:spChg>
        <pc:spChg chg="del">
          <ac:chgData name="Rebecca Hawkins" userId="a6d4d689-4a4f-4e8e-ae2d-f334cd5ecc1f" providerId="ADAL" clId="{513EFA48-7C27-4CCF-B612-3A72EA7045E9}" dt="2024-01-10T11:53:36.142" v="6674" actId="478"/>
          <ac:spMkLst>
            <pc:docMk/>
            <pc:sldMk cId="1863339942" sldId="359"/>
            <ac:spMk id="19" creationId="{C3A8F124-DE1A-9B5B-9EDB-96712688CCDA}"/>
          </ac:spMkLst>
        </pc:spChg>
        <pc:spChg chg="del">
          <ac:chgData name="Rebecca Hawkins" userId="a6d4d689-4a4f-4e8e-ae2d-f334cd5ecc1f" providerId="ADAL" clId="{513EFA48-7C27-4CCF-B612-3A72EA7045E9}" dt="2024-01-10T11:53:39.733" v="6675" actId="478"/>
          <ac:spMkLst>
            <pc:docMk/>
            <pc:sldMk cId="1863339942" sldId="359"/>
            <ac:spMk id="21" creationId="{87A655DD-FA42-9B2D-A90A-2CB2B0C6DE76}"/>
          </ac:spMkLst>
        </pc:spChg>
      </pc:sldChg>
      <pc:sldChg chg="addSp delSp modSp add mod ord">
        <pc:chgData name="Rebecca Hawkins" userId="a6d4d689-4a4f-4e8e-ae2d-f334cd5ecc1f" providerId="ADAL" clId="{513EFA48-7C27-4CCF-B612-3A72EA7045E9}" dt="2024-01-10T13:44:37.959" v="8312" actId="20577"/>
        <pc:sldMkLst>
          <pc:docMk/>
          <pc:sldMk cId="1318413536" sldId="360"/>
        </pc:sldMkLst>
        <pc:spChg chg="add del mod">
          <ac:chgData name="Rebecca Hawkins" userId="a6d4d689-4a4f-4e8e-ae2d-f334cd5ecc1f" providerId="ADAL" clId="{513EFA48-7C27-4CCF-B612-3A72EA7045E9}" dt="2024-01-10T12:11:44.351" v="7125"/>
          <ac:spMkLst>
            <pc:docMk/>
            <pc:sldMk cId="1318413536" sldId="360"/>
            <ac:spMk id="2" creationId="{5EC2C168-6D79-E8A2-8E4E-1AC9A9725158}"/>
          </ac:spMkLst>
        </pc:spChg>
        <pc:spChg chg="add del mod">
          <ac:chgData name="Rebecca Hawkins" userId="a6d4d689-4a4f-4e8e-ae2d-f334cd5ecc1f" providerId="ADAL" clId="{513EFA48-7C27-4CCF-B612-3A72EA7045E9}" dt="2024-01-10T12:11:44.351" v="7125"/>
          <ac:spMkLst>
            <pc:docMk/>
            <pc:sldMk cId="1318413536" sldId="360"/>
            <ac:spMk id="3" creationId="{CE105EBC-63CE-C0AD-CC55-EE42224309D3}"/>
          </ac:spMkLst>
        </pc:spChg>
        <pc:spChg chg="add del mod">
          <ac:chgData name="Rebecca Hawkins" userId="a6d4d689-4a4f-4e8e-ae2d-f334cd5ecc1f" providerId="ADAL" clId="{513EFA48-7C27-4CCF-B612-3A72EA7045E9}" dt="2024-01-10T12:11:44.351" v="7125"/>
          <ac:spMkLst>
            <pc:docMk/>
            <pc:sldMk cId="1318413536" sldId="360"/>
            <ac:spMk id="4" creationId="{79A29A5A-2166-D655-7C24-D2B4D432A73B}"/>
          </ac:spMkLst>
        </pc:spChg>
        <pc:spChg chg="add del mod">
          <ac:chgData name="Rebecca Hawkins" userId="a6d4d689-4a4f-4e8e-ae2d-f334cd5ecc1f" providerId="ADAL" clId="{513EFA48-7C27-4CCF-B612-3A72EA7045E9}" dt="2024-01-10T12:11:44.351" v="7125"/>
          <ac:spMkLst>
            <pc:docMk/>
            <pc:sldMk cId="1318413536" sldId="360"/>
            <ac:spMk id="5" creationId="{F20A4B29-28B4-EA20-1B3C-74955D021C8A}"/>
          </ac:spMkLst>
        </pc:spChg>
        <pc:spChg chg="add del mod">
          <ac:chgData name="Rebecca Hawkins" userId="a6d4d689-4a4f-4e8e-ae2d-f334cd5ecc1f" providerId="ADAL" clId="{513EFA48-7C27-4CCF-B612-3A72EA7045E9}" dt="2024-01-10T12:11:44.351" v="7125"/>
          <ac:spMkLst>
            <pc:docMk/>
            <pc:sldMk cId="1318413536" sldId="360"/>
            <ac:spMk id="6" creationId="{EE804C22-695A-7551-6A19-F52F8F766643}"/>
          </ac:spMkLst>
        </pc:spChg>
        <pc:spChg chg="mod">
          <ac:chgData name="Rebecca Hawkins" userId="a6d4d689-4a4f-4e8e-ae2d-f334cd5ecc1f" providerId="ADAL" clId="{513EFA48-7C27-4CCF-B612-3A72EA7045E9}" dt="2024-01-10T13:44:37.959" v="8312" actId="20577"/>
          <ac:spMkLst>
            <pc:docMk/>
            <pc:sldMk cId="1318413536" sldId="360"/>
            <ac:spMk id="11" creationId="{4302B835-3413-49B5-B2C1-D52358FF789D}"/>
          </ac:spMkLst>
        </pc:spChg>
        <pc:spChg chg="mod">
          <ac:chgData name="Rebecca Hawkins" userId="a6d4d689-4a4f-4e8e-ae2d-f334cd5ecc1f" providerId="ADAL" clId="{513EFA48-7C27-4CCF-B612-3A72EA7045E9}" dt="2024-01-10T12:00:16.351" v="6938" actId="20577"/>
          <ac:spMkLst>
            <pc:docMk/>
            <pc:sldMk cId="1318413536" sldId="360"/>
            <ac:spMk id="15" creationId="{AD091853-0FAA-4B6C-B32B-529611572FD8}"/>
          </ac:spMkLst>
        </pc:spChg>
      </pc:sldChg>
      <pc:sldChg chg="addSp delSp modSp add mod ord modAnim">
        <pc:chgData name="Rebecca Hawkins" userId="a6d4d689-4a4f-4e8e-ae2d-f334cd5ecc1f" providerId="ADAL" clId="{513EFA48-7C27-4CCF-B612-3A72EA7045E9}" dt="2024-01-23T16:21:22.917" v="10718"/>
        <pc:sldMkLst>
          <pc:docMk/>
          <pc:sldMk cId="2709146191" sldId="361"/>
        </pc:sldMkLst>
        <pc:spChg chg="mod">
          <ac:chgData name="Rebecca Hawkins" userId="a6d4d689-4a4f-4e8e-ae2d-f334cd5ecc1f" providerId="ADAL" clId="{513EFA48-7C27-4CCF-B612-3A72EA7045E9}" dt="2024-01-10T12:07:04.407" v="6944" actId="14100"/>
          <ac:spMkLst>
            <pc:docMk/>
            <pc:sldMk cId="2709146191" sldId="361"/>
            <ac:spMk id="2" creationId="{4CD05DFE-63F3-8A97-FC77-B25EB7A2A150}"/>
          </ac:spMkLst>
        </pc:spChg>
        <pc:spChg chg="mod">
          <ac:chgData name="Rebecca Hawkins" userId="a6d4d689-4a4f-4e8e-ae2d-f334cd5ecc1f" providerId="ADAL" clId="{513EFA48-7C27-4CCF-B612-3A72EA7045E9}" dt="2024-01-10T12:15:47.846" v="7176" actId="5793"/>
          <ac:spMkLst>
            <pc:docMk/>
            <pc:sldMk cId="2709146191" sldId="361"/>
            <ac:spMk id="7" creationId="{E346D01C-3B55-4FAB-84F2-AC3160B745CE}"/>
          </ac:spMkLst>
        </pc:spChg>
        <pc:spChg chg="del">
          <ac:chgData name="Rebecca Hawkins" userId="a6d4d689-4a4f-4e8e-ae2d-f334cd5ecc1f" providerId="ADAL" clId="{513EFA48-7C27-4CCF-B612-3A72EA7045E9}" dt="2024-01-10T12:06:57.431" v="6942" actId="478"/>
          <ac:spMkLst>
            <pc:docMk/>
            <pc:sldMk cId="2709146191" sldId="361"/>
            <ac:spMk id="8" creationId="{DD02C16C-3D4F-6B8F-6958-3D01B0F7AE51}"/>
          </ac:spMkLst>
        </pc:spChg>
        <pc:spChg chg="del mod">
          <ac:chgData name="Rebecca Hawkins" userId="a6d4d689-4a4f-4e8e-ae2d-f334cd5ecc1f" providerId="ADAL" clId="{513EFA48-7C27-4CCF-B612-3A72EA7045E9}" dt="2024-01-10T12:07:24.944" v="6946" actId="478"/>
          <ac:spMkLst>
            <pc:docMk/>
            <pc:sldMk cId="2709146191" sldId="361"/>
            <ac:spMk id="10" creationId="{4DF71B39-BFF0-5BDF-291F-27A9A0585BC1}"/>
          </ac:spMkLst>
        </pc:spChg>
        <pc:spChg chg="del">
          <ac:chgData name="Rebecca Hawkins" userId="a6d4d689-4a4f-4e8e-ae2d-f334cd5ecc1f" providerId="ADAL" clId="{513EFA48-7C27-4CCF-B612-3A72EA7045E9}" dt="2024-01-10T12:07:26.099" v="6947" actId="478"/>
          <ac:spMkLst>
            <pc:docMk/>
            <pc:sldMk cId="2709146191" sldId="361"/>
            <ac:spMk id="11" creationId="{F6A29384-D03D-F412-A490-66A3DFB72C07}"/>
          </ac:spMkLst>
        </pc:spChg>
        <pc:spChg chg="del">
          <ac:chgData name="Rebecca Hawkins" userId="a6d4d689-4a4f-4e8e-ae2d-f334cd5ecc1f" providerId="ADAL" clId="{513EFA48-7C27-4CCF-B612-3A72EA7045E9}" dt="2024-01-10T12:07:26.814" v="6948" actId="478"/>
          <ac:spMkLst>
            <pc:docMk/>
            <pc:sldMk cId="2709146191" sldId="361"/>
            <ac:spMk id="12" creationId="{F138FF02-0FE3-FC2A-6C3B-81C70366815E}"/>
          </ac:spMkLst>
        </pc:spChg>
        <pc:spChg chg="del">
          <ac:chgData name="Rebecca Hawkins" userId="a6d4d689-4a4f-4e8e-ae2d-f334cd5ecc1f" providerId="ADAL" clId="{513EFA48-7C27-4CCF-B612-3A72EA7045E9}" dt="2024-01-10T12:07:27.536" v="6949" actId="478"/>
          <ac:spMkLst>
            <pc:docMk/>
            <pc:sldMk cId="2709146191" sldId="361"/>
            <ac:spMk id="13" creationId="{721DEDB3-752D-7B3D-E7F5-BFDB1E5178CC}"/>
          </ac:spMkLst>
        </pc:spChg>
        <pc:spChg chg="add mod ord">
          <ac:chgData name="Rebecca Hawkins" userId="a6d4d689-4a4f-4e8e-ae2d-f334cd5ecc1f" providerId="ADAL" clId="{513EFA48-7C27-4CCF-B612-3A72EA7045E9}" dt="2024-01-10T12:09:26.405" v="7036" actId="164"/>
          <ac:spMkLst>
            <pc:docMk/>
            <pc:sldMk cId="2709146191" sldId="361"/>
            <ac:spMk id="14" creationId="{D705A07E-8D3B-6C84-E294-3F69E8C6F33B}"/>
          </ac:spMkLst>
        </pc:spChg>
        <pc:spChg chg="mod ord topLvl">
          <ac:chgData name="Rebecca Hawkins" userId="a6d4d689-4a4f-4e8e-ae2d-f334cd5ecc1f" providerId="ADAL" clId="{513EFA48-7C27-4CCF-B612-3A72EA7045E9}" dt="2024-01-10T12:10:09.385" v="7051" actId="164"/>
          <ac:spMkLst>
            <pc:docMk/>
            <pc:sldMk cId="2709146191" sldId="361"/>
            <ac:spMk id="17" creationId="{86D6378C-A94C-2FD0-69F2-53003A10C74C}"/>
          </ac:spMkLst>
        </pc:spChg>
        <pc:spChg chg="mod topLvl">
          <ac:chgData name="Rebecca Hawkins" userId="a6d4d689-4a4f-4e8e-ae2d-f334cd5ecc1f" providerId="ADAL" clId="{513EFA48-7C27-4CCF-B612-3A72EA7045E9}" dt="2024-01-10T12:10:36.297" v="7071" actId="164"/>
          <ac:spMkLst>
            <pc:docMk/>
            <pc:sldMk cId="2709146191" sldId="361"/>
            <ac:spMk id="21" creationId="{69522697-720B-6AE1-1647-7285B090FAC2}"/>
          </ac:spMkLst>
        </pc:spChg>
        <pc:spChg chg="mod topLvl">
          <ac:chgData name="Rebecca Hawkins" userId="a6d4d689-4a4f-4e8e-ae2d-f334cd5ecc1f" providerId="ADAL" clId="{513EFA48-7C27-4CCF-B612-3A72EA7045E9}" dt="2024-01-10T12:10:57.141" v="7094" actId="164"/>
          <ac:spMkLst>
            <pc:docMk/>
            <pc:sldMk cId="2709146191" sldId="361"/>
            <ac:spMk id="25" creationId="{058D4029-F6EE-2F52-1696-2593CC883DC8}"/>
          </ac:spMkLst>
        </pc:spChg>
        <pc:spChg chg="mod topLvl">
          <ac:chgData name="Rebecca Hawkins" userId="a6d4d689-4a4f-4e8e-ae2d-f334cd5ecc1f" providerId="ADAL" clId="{513EFA48-7C27-4CCF-B612-3A72EA7045E9}" dt="2024-01-10T12:11:18.436" v="7119" actId="164"/>
          <ac:spMkLst>
            <pc:docMk/>
            <pc:sldMk cId="2709146191" sldId="361"/>
            <ac:spMk id="29" creationId="{DD2D733C-688C-005C-9440-E1D8F96A6E4C}"/>
          </ac:spMkLst>
        </pc:spChg>
        <pc:spChg chg="add mod">
          <ac:chgData name="Rebecca Hawkins" userId="a6d4d689-4a4f-4e8e-ae2d-f334cd5ecc1f" providerId="ADAL" clId="{513EFA48-7C27-4CCF-B612-3A72EA7045E9}" dt="2024-01-10T12:13:49.591" v="7146" actId="1076"/>
          <ac:spMkLst>
            <pc:docMk/>
            <pc:sldMk cId="2709146191" sldId="361"/>
            <ac:spMk id="32" creationId="{2BB78DF2-49D2-F481-8066-1760CB9DF766}"/>
          </ac:spMkLst>
        </pc:spChg>
        <pc:spChg chg="add mod">
          <ac:chgData name="Rebecca Hawkins" userId="a6d4d689-4a4f-4e8e-ae2d-f334cd5ecc1f" providerId="ADAL" clId="{513EFA48-7C27-4CCF-B612-3A72EA7045E9}" dt="2024-01-10T12:14:08.605" v="7150" actId="1076"/>
          <ac:spMkLst>
            <pc:docMk/>
            <pc:sldMk cId="2709146191" sldId="361"/>
            <ac:spMk id="33" creationId="{0A96BF2D-B08E-57C8-8012-D9B5BF29DBF0}"/>
          </ac:spMkLst>
        </pc:spChg>
        <pc:spChg chg="add mod">
          <ac:chgData name="Rebecca Hawkins" userId="a6d4d689-4a4f-4e8e-ae2d-f334cd5ecc1f" providerId="ADAL" clId="{513EFA48-7C27-4CCF-B612-3A72EA7045E9}" dt="2024-01-10T12:12:14.265" v="7135" actId="1076"/>
          <ac:spMkLst>
            <pc:docMk/>
            <pc:sldMk cId="2709146191" sldId="361"/>
            <ac:spMk id="34" creationId="{1711A327-5942-1DCD-DCD9-8D7F45806F41}"/>
          </ac:spMkLst>
        </pc:spChg>
        <pc:spChg chg="add mod">
          <ac:chgData name="Rebecca Hawkins" userId="a6d4d689-4a4f-4e8e-ae2d-f334cd5ecc1f" providerId="ADAL" clId="{513EFA48-7C27-4CCF-B612-3A72EA7045E9}" dt="2024-01-10T12:14:06.241" v="7149" actId="1076"/>
          <ac:spMkLst>
            <pc:docMk/>
            <pc:sldMk cId="2709146191" sldId="361"/>
            <ac:spMk id="35" creationId="{B3342577-3E66-889B-144E-7342CB1FB205}"/>
          </ac:spMkLst>
        </pc:spChg>
        <pc:spChg chg="add mod">
          <ac:chgData name="Rebecca Hawkins" userId="a6d4d689-4a4f-4e8e-ae2d-f334cd5ecc1f" providerId="ADAL" clId="{513EFA48-7C27-4CCF-B612-3A72EA7045E9}" dt="2024-01-10T12:12:31.762" v="7137" actId="1076"/>
          <ac:spMkLst>
            <pc:docMk/>
            <pc:sldMk cId="2709146191" sldId="361"/>
            <ac:spMk id="36" creationId="{91FE0568-3E2C-15FE-2F75-43DD00E287D5}"/>
          </ac:spMkLst>
        </pc:spChg>
        <pc:grpChg chg="add mod">
          <ac:chgData name="Rebecca Hawkins" userId="a6d4d689-4a4f-4e8e-ae2d-f334cd5ecc1f" providerId="ADAL" clId="{513EFA48-7C27-4CCF-B612-3A72EA7045E9}" dt="2024-01-10T12:14:46.937" v="7153" actId="1076"/>
          <ac:grpSpMkLst>
            <pc:docMk/>
            <pc:sldMk cId="2709146191" sldId="361"/>
            <ac:grpSpMk id="15" creationId="{CD6B5148-0CB5-8A70-F84A-22E2DD1DEEDC}"/>
          </ac:grpSpMkLst>
        </pc:grpChg>
        <pc:grpChg chg="add del mod">
          <ac:chgData name="Rebecca Hawkins" userId="a6d4d689-4a4f-4e8e-ae2d-f334cd5ecc1f" providerId="ADAL" clId="{513EFA48-7C27-4CCF-B612-3A72EA7045E9}" dt="2024-01-10T12:09:50.721" v="7040" actId="478"/>
          <ac:grpSpMkLst>
            <pc:docMk/>
            <pc:sldMk cId="2709146191" sldId="361"/>
            <ac:grpSpMk id="16" creationId="{71A38168-5804-DB85-6657-0F7511974F38}"/>
          </ac:grpSpMkLst>
        </pc:grpChg>
        <pc:grpChg chg="add mod">
          <ac:chgData name="Rebecca Hawkins" userId="a6d4d689-4a4f-4e8e-ae2d-f334cd5ecc1f" providerId="ADAL" clId="{513EFA48-7C27-4CCF-B612-3A72EA7045E9}" dt="2024-01-10T12:13:55.943" v="7147" actId="1076"/>
          <ac:grpSpMkLst>
            <pc:docMk/>
            <pc:sldMk cId="2709146191" sldId="361"/>
            <ac:grpSpMk id="19" creationId="{88661E31-0840-9DA5-1567-32A6F78C9609}"/>
          </ac:grpSpMkLst>
        </pc:grpChg>
        <pc:grpChg chg="add del mod">
          <ac:chgData name="Rebecca Hawkins" userId="a6d4d689-4a4f-4e8e-ae2d-f334cd5ecc1f" providerId="ADAL" clId="{513EFA48-7C27-4CCF-B612-3A72EA7045E9}" dt="2024-01-10T12:10:13.891" v="7054" actId="478"/>
          <ac:grpSpMkLst>
            <pc:docMk/>
            <pc:sldMk cId="2709146191" sldId="361"/>
            <ac:grpSpMk id="20" creationId="{FD3E91D9-124B-83B5-02FF-80F13A6ECFE4}"/>
          </ac:grpSpMkLst>
        </pc:grpChg>
        <pc:grpChg chg="add mod">
          <ac:chgData name="Rebecca Hawkins" userId="a6d4d689-4a4f-4e8e-ae2d-f334cd5ecc1f" providerId="ADAL" clId="{513EFA48-7C27-4CCF-B612-3A72EA7045E9}" dt="2024-01-10T12:11:22.787" v="7120" actId="1076"/>
          <ac:grpSpMkLst>
            <pc:docMk/>
            <pc:sldMk cId="2709146191" sldId="361"/>
            <ac:grpSpMk id="23" creationId="{F8466EAD-26C4-F037-1EE9-C6AAC294C68C}"/>
          </ac:grpSpMkLst>
        </pc:grpChg>
        <pc:grpChg chg="add del mod">
          <ac:chgData name="Rebecca Hawkins" userId="a6d4d689-4a4f-4e8e-ae2d-f334cd5ecc1f" providerId="ADAL" clId="{513EFA48-7C27-4CCF-B612-3A72EA7045E9}" dt="2024-01-10T12:10:43.609" v="7076" actId="478"/>
          <ac:grpSpMkLst>
            <pc:docMk/>
            <pc:sldMk cId="2709146191" sldId="361"/>
            <ac:grpSpMk id="24" creationId="{3A8B0651-325C-A512-C901-14FC5A1ECBFB}"/>
          </ac:grpSpMkLst>
        </pc:grpChg>
        <pc:grpChg chg="add mod">
          <ac:chgData name="Rebecca Hawkins" userId="a6d4d689-4a4f-4e8e-ae2d-f334cd5ecc1f" providerId="ADAL" clId="{513EFA48-7C27-4CCF-B612-3A72EA7045E9}" dt="2024-01-10T12:14:03.718" v="7148" actId="1076"/>
          <ac:grpSpMkLst>
            <pc:docMk/>
            <pc:sldMk cId="2709146191" sldId="361"/>
            <ac:grpSpMk id="27" creationId="{FEB0F4F3-F797-688E-F6DC-07AB77388737}"/>
          </ac:grpSpMkLst>
        </pc:grpChg>
        <pc:grpChg chg="add del mod">
          <ac:chgData name="Rebecca Hawkins" userId="a6d4d689-4a4f-4e8e-ae2d-f334cd5ecc1f" providerId="ADAL" clId="{513EFA48-7C27-4CCF-B612-3A72EA7045E9}" dt="2024-01-10T12:11:02.079" v="7098" actId="478"/>
          <ac:grpSpMkLst>
            <pc:docMk/>
            <pc:sldMk cId="2709146191" sldId="361"/>
            <ac:grpSpMk id="28" creationId="{31B4F618-8427-C685-3B78-7CBE4DA6AECD}"/>
          </ac:grpSpMkLst>
        </pc:grpChg>
        <pc:grpChg chg="add mod">
          <ac:chgData name="Rebecca Hawkins" userId="a6d4d689-4a4f-4e8e-ae2d-f334cd5ecc1f" providerId="ADAL" clId="{513EFA48-7C27-4CCF-B612-3A72EA7045E9}" dt="2024-01-10T12:14:44.180" v="7152" actId="1076"/>
          <ac:grpSpMkLst>
            <pc:docMk/>
            <pc:sldMk cId="2709146191" sldId="361"/>
            <ac:grpSpMk id="31" creationId="{E9194C85-6502-5D22-091B-1B196C9E2B31}"/>
          </ac:grpSpMkLst>
        </pc:grpChg>
        <pc:picChg chg="add mod ord">
          <ac:chgData name="Rebecca Hawkins" userId="a6d4d689-4a4f-4e8e-ae2d-f334cd5ecc1f" providerId="ADAL" clId="{513EFA48-7C27-4CCF-B612-3A72EA7045E9}" dt="2024-01-10T12:11:18.436" v="7119" actId="164"/>
          <ac:picMkLst>
            <pc:docMk/>
            <pc:sldMk cId="2709146191" sldId="361"/>
            <ac:picMk id="3" creationId="{D64DC4A1-ED7B-A1E1-FA1E-F0EA7E3DA8F8}"/>
          </ac:picMkLst>
        </pc:picChg>
        <pc:picChg chg="add mod ord">
          <ac:chgData name="Rebecca Hawkins" userId="a6d4d689-4a4f-4e8e-ae2d-f334cd5ecc1f" providerId="ADAL" clId="{513EFA48-7C27-4CCF-B612-3A72EA7045E9}" dt="2024-01-10T12:10:57.141" v="7094" actId="164"/>
          <ac:picMkLst>
            <pc:docMk/>
            <pc:sldMk cId="2709146191" sldId="361"/>
            <ac:picMk id="4" creationId="{B519539A-6576-FC71-1996-13D005A6A1B2}"/>
          </ac:picMkLst>
        </pc:picChg>
        <pc:picChg chg="add mod ord">
          <ac:chgData name="Rebecca Hawkins" userId="a6d4d689-4a4f-4e8e-ae2d-f334cd5ecc1f" providerId="ADAL" clId="{513EFA48-7C27-4CCF-B612-3A72EA7045E9}" dt="2024-01-10T12:10:36.297" v="7071" actId="164"/>
          <ac:picMkLst>
            <pc:docMk/>
            <pc:sldMk cId="2709146191" sldId="361"/>
            <ac:picMk id="5" creationId="{849CA1A0-841E-C9A8-8962-5DDEFFEE0E41}"/>
          </ac:picMkLst>
        </pc:picChg>
        <pc:picChg chg="add mod">
          <ac:chgData name="Rebecca Hawkins" userId="a6d4d689-4a4f-4e8e-ae2d-f334cd5ecc1f" providerId="ADAL" clId="{513EFA48-7C27-4CCF-B612-3A72EA7045E9}" dt="2024-01-10T12:10:09.385" v="7051" actId="164"/>
          <ac:picMkLst>
            <pc:docMk/>
            <pc:sldMk cId="2709146191" sldId="361"/>
            <ac:picMk id="6" creationId="{EE4E03D0-0B5F-5D0F-5278-68A2A5FE901B}"/>
          </ac:picMkLst>
        </pc:picChg>
        <pc:picChg chg="add mod">
          <ac:chgData name="Rebecca Hawkins" userId="a6d4d689-4a4f-4e8e-ae2d-f334cd5ecc1f" providerId="ADAL" clId="{513EFA48-7C27-4CCF-B612-3A72EA7045E9}" dt="2024-01-10T12:09:26.405" v="7036" actId="164"/>
          <ac:picMkLst>
            <pc:docMk/>
            <pc:sldMk cId="2709146191" sldId="361"/>
            <ac:picMk id="9" creationId="{5CFCFCFF-45AE-7D94-C756-1757213DC883}"/>
          </ac:picMkLst>
        </pc:picChg>
        <pc:picChg chg="del mod topLvl">
          <ac:chgData name="Rebecca Hawkins" userId="a6d4d689-4a4f-4e8e-ae2d-f334cd5ecc1f" providerId="ADAL" clId="{513EFA48-7C27-4CCF-B612-3A72EA7045E9}" dt="2024-01-10T12:09:50.721" v="7040" actId="478"/>
          <ac:picMkLst>
            <pc:docMk/>
            <pc:sldMk cId="2709146191" sldId="361"/>
            <ac:picMk id="18" creationId="{1472B1DE-80A6-6AF7-4E6E-6E61195A4DD2}"/>
          </ac:picMkLst>
        </pc:picChg>
        <pc:picChg chg="del mod topLvl">
          <ac:chgData name="Rebecca Hawkins" userId="a6d4d689-4a4f-4e8e-ae2d-f334cd5ecc1f" providerId="ADAL" clId="{513EFA48-7C27-4CCF-B612-3A72EA7045E9}" dt="2024-01-10T12:10:13.891" v="7054" actId="478"/>
          <ac:picMkLst>
            <pc:docMk/>
            <pc:sldMk cId="2709146191" sldId="361"/>
            <ac:picMk id="22" creationId="{F4760F5C-AE87-C2EB-16D8-B9A3DDFAD12A}"/>
          </ac:picMkLst>
        </pc:picChg>
        <pc:picChg chg="del mod topLvl">
          <ac:chgData name="Rebecca Hawkins" userId="a6d4d689-4a4f-4e8e-ae2d-f334cd5ecc1f" providerId="ADAL" clId="{513EFA48-7C27-4CCF-B612-3A72EA7045E9}" dt="2024-01-10T12:10:43.609" v="7076" actId="478"/>
          <ac:picMkLst>
            <pc:docMk/>
            <pc:sldMk cId="2709146191" sldId="361"/>
            <ac:picMk id="26" creationId="{A29ADFD5-EFA7-F77A-C9C5-912B23E1197D}"/>
          </ac:picMkLst>
        </pc:picChg>
        <pc:picChg chg="del mod topLvl">
          <ac:chgData name="Rebecca Hawkins" userId="a6d4d689-4a4f-4e8e-ae2d-f334cd5ecc1f" providerId="ADAL" clId="{513EFA48-7C27-4CCF-B612-3A72EA7045E9}" dt="2024-01-10T12:11:02.079" v="7098" actId="478"/>
          <ac:picMkLst>
            <pc:docMk/>
            <pc:sldMk cId="2709146191" sldId="361"/>
            <ac:picMk id="30" creationId="{70B110BB-C4EB-CA06-DA8E-A17A612DCF75}"/>
          </ac:picMkLst>
        </pc:picChg>
      </pc:sldChg>
      <pc:sldChg chg="delSp modSp add mod ord">
        <pc:chgData name="Rebecca Hawkins" userId="a6d4d689-4a4f-4e8e-ae2d-f334cd5ecc1f" providerId="ADAL" clId="{513EFA48-7C27-4CCF-B612-3A72EA7045E9}" dt="2024-01-10T12:43:36.248" v="7286" actId="20577"/>
        <pc:sldMkLst>
          <pc:docMk/>
          <pc:sldMk cId="2278224133" sldId="362"/>
        </pc:sldMkLst>
        <pc:spChg chg="mod">
          <ac:chgData name="Rebecca Hawkins" userId="a6d4d689-4a4f-4e8e-ae2d-f334cd5ecc1f" providerId="ADAL" clId="{513EFA48-7C27-4CCF-B612-3A72EA7045E9}" dt="2024-01-10T12:16:25.685" v="7212" actId="20577"/>
          <ac:spMkLst>
            <pc:docMk/>
            <pc:sldMk cId="2278224133" sldId="362"/>
            <ac:spMk id="7" creationId="{E346D01C-3B55-4FAB-84F2-AC3160B745CE}"/>
          </ac:spMkLst>
        </pc:spChg>
        <pc:spChg chg="mod">
          <ac:chgData name="Rebecca Hawkins" userId="a6d4d689-4a4f-4e8e-ae2d-f334cd5ecc1f" providerId="ADAL" clId="{513EFA48-7C27-4CCF-B612-3A72EA7045E9}" dt="2024-01-10T12:20:42.096" v="7240" actId="14826"/>
          <ac:spMkLst>
            <pc:docMk/>
            <pc:sldMk cId="2278224133" sldId="362"/>
            <ac:spMk id="14" creationId="{D705A07E-8D3B-6C84-E294-3F69E8C6F33B}"/>
          </ac:spMkLst>
        </pc:spChg>
        <pc:spChg chg="mod">
          <ac:chgData name="Rebecca Hawkins" userId="a6d4d689-4a4f-4e8e-ae2d-f334cd5ecc1f" providerId="ADAL" clId="{513EFA48-7C27-4CCF-B612-3A72EA7045E9}" dt="2024-01-10T12:17:10.283" v="7217" actId="14826"/>
          <ac:spMkLst>
            <pc:docMk/>
            <pc:sldMk cId="2278224133" sldId="362"/>
            <ac:spMk id="21" creationId="{69522697-720B-6AE1-1647-7285B090FAC2}"/>
          </ac:spMkLst>
        </pc:spChg>
        <pc:spChg chg="mod">
          <ac:chgData name="Rebecca Hawkins" userId="a6d4d689-4a4f-4e8e-ae2d-f334cd5ecc1f" providerId="ADAL" clId="{513EFA48-7C27-4CCF-B612-3A72EA7045E9}" dt="2024-01-10T12:17:25.565" v="7218" actId="14826"/>
          <ac:spMkLst>
            <pc:docMk/>
            <pc:sldMk cId="2278224133" sldId="362"/>
            <ac:spMk id="29" creationId="{DD2D733C-688C-005C-9440-E1D8F96A6E4C}"/>
          </ac:spMkLst>
        </pc:spChg>
        <pc:spChg chg="mod">
          <ac:chgData name="Rebecca Hawkins" userId="a6d4d689-4a4f-4e8e-ae2d-f334cd5ecc1f" providerId="ADAL" clId="{513EFA48-7C27-4CCF-B612-3A72EA7045E9}" dt="2024-01-10T12:42:59.855" v="7281" actId="1076"/>
          <ac:spMkLst>
            <pc:docMk/>
            <pc:sldMk cId="2278224133" sldId="362"/>
            <ac:spMk id="32" creationId="{2BB78DF2-49D2-F481-8066-1760CB9DF766}"/>
          </ac:spMkLst>
        </pc:spChg>
        <pc:spChg chg="del">
          <ac:chgData name="Rebecca Hawkins" userId="a6d4d689-4a4f-4e8e-ae2d-f334cd5ecc1f" providerId="ADAL" clId="{513EFA48-7C27-4CCF-B612-3A72EA7045E9}" dt="2024-01-10T12:16:35.316" v="7214" actId="478"/>
          <ac:spMkLst>
            <pc:docMk/>
            <pc:sldMk cId="2278224133" sldId="362"/>
            <ac:spMk id="33" creationId="{0A96BF2D-B08E-57C8-8012-D9B5BF29DBF0}"/>
          </ac:spMkLst>
        </pc:spChg>
        <pc:spChg chg="mod">
          <ac:chgData name="Rebecca Hawkins" userId="a6d4d689-4a4f-4e8e-ae2d-f334cd5ecc1f" providerId="ADAL" clId="{513EFA48-7C27-4CCF-B612-3A72EA7045E9}" dt="2024-01-10T12:43:36.248" v="7286" actId="20577"/>
          <ac:spMkLst>
            <pc:docMk/>
            <pc:sldMk cId="2278224133" sldId="362"/>
            <ac:spMk id="34" creationId="{1711A327-5942-1DCD-DCD9-8D7F45806F41}"/>
          </ac:spMkLst>
        </pc:spChg>
        <pc:spChg chg="del">
          <ac:chgData name="Rebecca Hawkins" userId="a6d4d689-4a4f-4e8e-ae2d-f334cd5ecc1f" providerId="ADAL" clId="{513EFA48-7C27-4CCF-B612-3A72EA7045E9}" dt="2024-01-10T12:16:37.530" v="7216" actId="478"/>
          <ac:spMkLst>
            <pc:docMk/>
            <pc:sldMk cId="2278224133" sldId="362"/>
            <ac:spMk id="35" creationId="{B3342577-3E66-889B-144E-7342CB1FB205}"/>
          </ac:spMkLst>
        </pc:spChg>
        <pc:spChg chg="mod">
          <ac:chgData name="Rebecca Hawkins" userId="a6d4d689-4a4f-4e8e-ae2d-f334cd5ecc1f" providerId="ADAL" clId="{513EFA48-7C27-4CCF-B612-3A72EA7045E9}" dt="2024-01-10T12:43:05.535" v="7282" actId="1076"/>
          <ac:spMkLst>
            <pc:docMk/>
            <pc:sldMk cId="2278224133" sldId="362"/>
            <ac:spMk id="36" creationId="{91FE0568-3E2C-15FE-2F75-43DD00E287D5}"/>
          </ac:spMkLst>
        </pc:spChg>
        <pc:grpChg chg="mod">
          <ac:chgData name="Rebecca Hawkins" userId="a6d4d689-4a4f-4e8e-ae2d-f334cd5ecc1f" providerId="ADAL" clId="{513EFA48-7C27-4CCF-B612-3A72EA7045E9}" dt="2024-01-10T12:43:14.594" v="7283" actId="1076"/>
          <ac:grpSpMkLst>
            <pc:docMk/>
            <pc:sldMk cId="2278224133" sldId="362"/>
            <ac:grpSpMk id="15" creationId="{CD6B5148-0CB5-8A70-F84A-22E2DD1DEEDC}"/>
          </ac:grpSpMkLst>
        </pc:grpChg>
        <pc:grpChg chg="del">
          <ac:chgData name="Rebecca Hawkins" userId="a6d4d689-4a4f-4e8e-ae2d-f334cd5ecc1f" providerId="ADAL" clId="{513EFA48-7C27-4CCF-B612-3A72EA7045E9}" dt="2024-01-10T12:16:33.663" v="7213" actId="478"/>
          <ac:grpSpMkLst>
            <pc:docMk/>
            <pc:sldMk cId="2278224133" sldId="362"/>
            <ac:grpSpMk id="19" creationId="{88661E31-0840-9DA5-1567-32A6F78C9609}"/>
          </ac:grpSpMkLst>
        </pc:grpChg>
        <pc:grpChg chg="mod">
          <ac:chgData name="Rebecca Hawkins" userId="a6d4d689-4a4f-4e8e-ae2d-f334cd5ecc1f" providerId="ADAL" clId="{513EFA48-7C27-4CCF-B612-3A72EA7045E9}" dt="2024-01-10T12:43:16.725" v="7284" actId="1076"/>
          <ac:grpSpMkLst>
            <pc:docMk/>
            <pc:sldMk cId="2278224133" sldId="362"/>
            <ac:grpSpMk id="23" creationId="{F8466EAD-26C4-F037-1EE9-C6AAC294C68C}"/>
          </ac:grpSpMkLst>
        </pc:grpChg>
        <pc:grpChg chg="del">
          <ac:chgData name="Rebecca Hawkins" userId="a6d4d689-4a4f-4e8e-ae2d-f334cd5ecc1f" providerId="ADAL" clId="{513EFA48-7C27-4CCF-B612-3A72EA7045E9}" dt="2024-01-10T12:16:36.361" v="7215" actId="478"/>
          <ac:grpSpMkLst>
            <pc:docMk/>
            <pc:sldMk cId="2278224133" sldId="362"/>
            <ac:grpSpMk id="27" creationId="{FEB0F4F3-F797-688E-F6DC-07AB77388737}"/>
          </ac:grpSpMkLst>
        </pc:grpChg>
        <pc:grpChg chg="mod">
          <ac:chgData name="Rebecca Hawkins" userId="a6d4d689-4a4f-4e8e-ae2d-f334cd5ecc1f" providerId="ADAL" clId="{513EFA48-7C27-4CCF-B612-3A72EA7045E9}" dt="2024-01-10T12:43:26.585" v="7285" actId="1076"/>
          <ac:grpSpMkLst>
            <pc:docMk/>
            <pc:sldMk cId="2278224133" sldId="362"/>
            <ac:grpSpMk id="31" creationId="{E9194C85-6502-5D22-091B-1B196C9E2B31}"/>
          </ac:grpSpMkLst>
        </pc:grpChg>
        <pc:picChg chg="mod">
          <ac:chgData name="Rebecca Hawkins" userId="a6d4d689-4a4f-4e8e-ae2d-f334cd5ecc1f" providerId="ADAL" clId="{513EFA48-7C27-4CCF-B612-3A72EA7045E9}" dt="2024-01-10T12:41:21.332" v="7248" actId="1036"/>
          <ac:picMkLst>
            <pc:docMk/>
            <pc:sldMk cId="2278224133" sldId="362"/>
            <ac:picMk id="3" creationId="{D64DC4A1-ED7B-A1E1-FA1E-F0EA7E3DA8F8}"/>
          </ac:picMkLst>
        </pc:picChg>
        <pc:picChg chg="mod">
          <ac:chgData name="Rebecca Hawkins" userId="a6d4d689-4a4f-4e8e-ae2d-f334cd5ecc1f" providerId="ADAL" clId="{513EFA48-7C27-4CCF-B612-3A72EA7045E9}" dt="2024-01-10T12:17:10.283" v="7217" actId="14826"/>
          <ac:picMkLst>
            <pc:docMk/>
            <pc:sldMk cId="2278224133" sldId="362"/>
            <ac:picMk id="5" creationId="{849CA1A0-841E-C9A8-8962-5DDEFFEE0E41}"/>
          </ac:picMkLst>
        </pc:picChg>
        <pc:picChg chg="mod">
          <ac:chgData name="Rebecca Hawkins" userId="a6d4d689-4a4f-4e8e-ae2d-f334cd5ecc1f" providerId="ADAL" clId="{513EFA48-7C27-4CCF-B612-3A72EA7045E9}" dt="2024-01-10T12:20:42.096" v="7240" actId="14826"/>
          <ac:picMkLst>
            <pc:docMk/>
            <pc:sldMk cId="2278224133" sldId="362"/>
            <ac:picMk id="9" creationId="{5CFCFCFF-45AE-7D94-C756-1757213DC883}"/>
          </ac:picMkLst>
        </pc:picChg>
      </pc:sldChg>
      <pc:sldChg chg="addSp delSp modSp add mod ord">
        <pc:chgData name="Rebecca Hawkins" userId="a6d4d689-4a4f-4e8e-ae2d-f334cd5ecc1f" providerId="ADAL" clId="{513EFA48-7C27-4CCF-B612-3A72EA7045E9}" dt="2024-01-23T18:01:10.891" v="11204" actId="1038"/>
        <pc:sldMkLst>
          <pc:docMk/>
          <pc:sldMk cId="1231716994" sldId="363"/>
        </pc:sldMkLst>
        <pc:spChg chg="mod">
          <ac:chgData name="Rebecca Hawkins" userId="a6d4d689-4a4f-4e8e-ae2d-f334cd5ecc1f" providerId="ADAL" clId="{513EFA48-7C27-4CCF-B612-3A72EA7045E9}" dt="2024-01-23T17:55:26.666" v="11041" actId="14100"/>
          <ac:spMkLst>
            <pc:docMk/>
            <pc:sldMk cId="1231716994" sldId="363"/>
            <ac:spMk id="2" creationId="{4CD05DFE-63F3-8A97-FC77-B25EB7A2A150}"/>
          </ac:spMkLst>
        </pc:spChg>
        <pc:spChg chg="mod">
          <ac:chgData name="Rebecca Hawkins" userId="a6d4d689-4a4f-4e8e-ae2d-f334cd5ecc1f" providerId="ADAL" clId="{513EFA48-7C27-4CCF-B612-3A72EA7045E9}" dt="2024-01-23T17:55:19.693" v="11040" actId="20577"/>
          <ac:spMkLst>
            <pc:docMk/>
            <pc:sldMk cId="1231716994" sldId="363"/>
            <ac:spMk id="3" creationId="{FEB03B9F-9C22-FC07-CCD2-50BC2AF72E87}"/>
          </ac:spMkLst>
        </pc:spChg>
        <pc:spChg chg="mod">
          <ac:chgData name="Rebecca Hawkins" userId="a6d4d689-4a4f-4e8e-ae2d-f334cd5ecc1f" providerId="ADAL" clId="{513EFA48-7C27-4CCF-B612-3A72EA7045E9}" dt="2024-01-10T14:17:16.888" v="8465" actId="20577"/>
          <ac:spMkLst>
            <pc:docMk/>
            <pc:sldMk cId="1231716994" sldId="363"/>
            <ac:spMk id="4" creationId="{00000000-0000-0000-0000-000000000000}"/>
          </ac:spMkLst>
        </pc:spChg>
        <pc:spChg chg="del mod">
          <ac:chgData name="Rebecca Hawkins" userId="a6d4d689-4a4f-4e8e-ae2d-f334cd5ecc1f" providerId="ADAL" clId="{513EFA48-7C27-4CCF-B612-3A72EA7045E9}" dt="2024-01-23T17:58:48.840" v="11091" actId="478"/>
          <ac:spMkLst>
            <pc:docMk/>
            <pc:sldMk cId="1231716994" sldId="363"/>
            <ac:spMk id="5" creationId="{E541CB5D-DA5A-494A-E03F-29338BBF681E}"/>
          </ac:spMkLst>
        </pc:spChg>
        <pc:spChg chg="add del mod">
          <ac:chgData name="Rebecca Hawkins" userId="a6d4d689-4a4f-4e8e-ae2d-f334cd5ecc1f" providerId="ADAL" clId="{513EFA48-7C27-4CCF-B612-3A72EA7045E9}" dt="2024-01-23T17:59:21.442" v="11144" actId="478"/>
          <ac:spMkLst>
            <pc:docMk/>
            <pc:sldMk cId="1231716994" sldId="363"/>
            <ac:spMk id="6" creationId="{4C0DEBA9-E7B1-D52E-D34C-DFF507E0BBE4}"/>
          </ac:spMkLst>
        </pc:spChg>
        <pc:spChg chg="add mod">
          <ac:chgData name="Rebecca Hawkins" userId="a6d4d689-4a4f-4e8e-ae2d-f334cd5ecc1f" providerId="ADAL" clId="{513EFA48-7C27-4CCF-B612-3A72EA7045E9}" dt="2024-01-23T18:00:29.682" v="11167" actId="14100"/>
          <ac:spMkLst>
            <pc:docMk/>
            <pc:sldMk cId="1231716994" sldId="363"/>
            <ac:spMk id="8" creationId="{9DB48AC2-6F55-F096-DFDB-E206902F1D1F}"/>
          </ac:spMkLst>
        </pc:spChg>
        <pc:spChg chg="add del mod">
          <ac:chgData name="Rebecca Hawkins" userId="a6d4d689-4a4f-4e8e-ae2d-f334cd5ecc1f" providerId="ADAL" clId="{513EFA48-7C27-4CCF-B612-3A72EA7045E9}" dt="2024-01-23T17:59:23.438" v="11145" actId="478"/>
          <ac:spMkLst>
            <pc:docMk/>
            <pc:sldMk cId="1231716994" sldId="363"/>
            <ac:spMk id="9" creationId="{3BF3530A-3022-71A5-9E5F-8F92EBF15C00}"/>
          </ac:spMkLst>
        </pc:spChg>
        <pc:spChg chg="add del mod">
          <ac:chgData name="Rebecca Hawkins" userId="a6d4d689-4a4f-4e8e-ae2d-f334cd5ecc1f" providerId="ADAL" clId="{513EFA48-7C27-4CCF-B612-3A72EA7045E9}" dt="2024-01-23T17:58:48.843" v="11093"/>
          <ac:spMkLst>
            <pc:docMk/>
            <pc:sldMk cId="1231716994" sldId="363"/>
            <ac:spMk id="11" creationId="{361197DC-8E89-0849-B0D9-34C97E363429}"/>
          </ac:spMkLst>
        </pc:spChg>
        <pc:spChg chg="add del mod">
          <ac:chgData name="Rebecca Hawkins" userId="a6d4d689-4a4f-4e8e-ae2d-f334cd5ecc1f" providerId="ADAL" clId="{513EFA48-7C27-4CCF-B612-3A72EA7045E9}" dt="2024-01-23T17:59:26.621" v="11146" actId="478"/>
          <ac:spMkLst>
            <pc:docMk/>
            <pc:sldMk cId="1231716994" sldId="363"/>
            <ac:spMk id="12" creationId="{9A7A7B6F-443E-CE66-5FD7-011637CAE2CC}"/>
          </ac:spMkLst>
        </pc:spChg>
        <pc:picChg chg="del mod">
          <ac:chgData name="Rebecca Hawkins" userId="a6d4d689-4a4f-4e8e-ae2d-f334cd5ecc1f" providerId="ADAL" clId="{513EFA48-7C27-4CCF-B612-3A72EA7045E9}" dt="2024-01-10T12:47:56.697" v="7328" actId="478"/>
          <ac:picMkLst>
            <pc:docMk/>
            <pc:sldMk cId="1231716994" sldId="363"/>
            <ac:picMk id="6" creationId="{A4D88608-5ECA-AA11-0351-1CC79CEAD025}"/>
          </ac:picMkLst>
        </pc:picChg>
        <pc:picChg chg="add mod">
          <ac:chgData name="Rebecca Hawkins" userId="a6d4d689-4a4f-4e8e-ae2d-f334cd5ecc1f" providerId="ADAL" clId="{513EFA48-7C27-4CCF-B612-3A72EA7045E9}" dt="2024-01-23T18:01:10.891" v="11204" actId="1038"/>
          <ac:picMkLst>
            <pc:docMk/>
            <pc:sldMk cId="1231716994" sldId="363"/>
            <ac:picMk id="7" creationId="{1F48911D-68C2-FC80-47FD-C917D9D776F8}"/>
          </ac:picMkLst>
        </pc:picChg>
        <pc:picChg chg="add mod modCrop">
          <ac:chgData name="Rebecca Hawkins" userId="a6d4d689-4a4f-4e8e-ae2d-f334cd5ecc1f" providerId="ADAL" clId="{513EFA48-7C27-4CCF-B612-3A72EA7045E9}" dt="2024-01-23T17:55:29.499" v="11045" actId="1036"/>
          <ac:picMkLst>
            <pc:docMk/>
            <pc:sldMk cId="1231716994" sldId="363"/>
            <ac:picMk id="10" creationId="{4E8E3DC2-AB7D-6A18-EE71-D32BAB42D166}"/>
          </ac:picMkLst>
        </pc:picChg>
      </pc:sldChg>
      <pc:sldChg chg="addSp delSp modSp add mod ord">
        <pc:chgData name="Rebecca Hawkins" userId="a6d4d689-4a4f-4e8e-ae2d-f334cd5ecc1f" providerId="ADAL" clId="{513EFA48-7C27-4CCF-B612-3A72EA7045E9}" dt="2024-01-23T19:02:54.367" v="11279" actId="478"/>
        <pc:sldMkLst>
          <pc:docMk/>
          <pc:sldMk cId="3338120933" sldId="364"/>
        </pc:sldMkLst>
        <pc:spChg chg="mod">
          <ac:chgData name="Rebecca Hawkins" userId="a6d4d689-4a4f-4e8e-ae2d-f334cd5ecc1f" providerId="ADAL" clId="{513EFA48-7C27-4CCF-B612-3A72EA7045E9}" dt="2024-01-10T13:04:07.841" v="7727" actId="20577"/>
          <ac:spMkLst>
            <pc:docMk/>
            <pc:sldMk cId="3338120933" sldId="364"/>
            <ac:spMk id="4" creationId="{00000000-0000-0000-0000-000000000000}"/>
          </ac:spMkLst>
        </pc:spChg>
        <pc:spChg chg="del mod ord">
          <ac:chgData name="Rebecca Hawkins" userId="a6d4d689-4a4f-4e8e-ae2d-f334cd5ecc1f" providerId="ADAL" clId="{513EFA48-7C27-4CCF-B612-3A72EA7045E9}" dt="2024-01-23T19:02:54.367" v="11279" actId="478"/>
          <ac:spMkLst>
            <pc:docMk/>
            <pc:sldMk cId="3338120933" sldId="364"/>
            <ac:spMk id="5" creationId="{1D8CCE9C-CA3E-33C0-5AF1-11ED9993AEAE}"/>
          </ac:spMkLst>
        </pc:spChg>
        <pc:spChg chg="del mod">
          <ac:chgData name="Rebecca Hawkins" userId="a6d4d689-4a4f-4e8e-ae2d-f334cd5ecc1f" providerId="ADAL" clId="{513EFA48-7C27-4CCF-B612-3A72EA7045E9}" dt="2024-01-23T19:02:51.577" v="11278" actId="478"/>
          <ac:spMkLst>
            <pc:docMk/>
            <pc:sldMk cId="3338120933" sldId="364"/>
            <ac:spMk id="7" creationId="{2B52788E-D1DC-79DB-24E2-6FFBD7BE001D}"/>
          </ac:spMkLst>
        </pc:spChg>
        <pc:spChg chg="mod">
          <ac:chgData name="Rebecca Hawkins" userId="a6d4d689-4a4f-4e8e-ae2d-f334cd5ecc1f" providerId="ADAL" clId="{513EFA48-7C27-4CCF-B612-3A72EA7045E9}" dt="2024-01-23T18:03:17.058" v="11210" actId="1076"/>
          <ac:spMkLst>
            <pc:docMk/>
            <pc:sldMk cId="3338120933" sldId="364"/>
            <ac:spMk id="8" creationId="{2500E1DB-AA08-5EA6-1F7E-F68DD5C32916}"/>
          </ac:spMkLst>
        </pc:spChg>
        <pc:spChg chg="mod">
          <ac:chgData name="Rebecca Hawkins" userId="a6d4d689-4a4f-4e8e-ae2d-f334cd5ecc1f" providerId="ADAL" clId="{513EFA48-7C27-4CCF-B612-3A72EA7045E9}" dt="2024-01-23T18:03:01.841" v="11208" actId="1076"/>
          <ac:spMkLst>
            <pc:docMk/>
            <pc:sldMk cId="3338120933" sldId="364"/>
            <ac:spMk id="10" creationId="{95D8F8ED-2394-74D1-95F2-F731C8624007}"/>
          </ac:spMkLst>
        </pc:spChg>
        <pc:spChg chg="add del">
          <ac:chgData name="Rebecca Hawkins" userId="a6d4d689-4a4f-4e8e-ae2d-f334cd5ecc1f" providerId="ADAL" clId="{513EFA48-7C27-4CCF-B612-3A72EA7045E9}" dt="2024-01-23T19:00:14.455" v="11251" actId="478"/>
          <ac:spMkLst>
            <pc:docMk/>
            <pc:sldMk cId="3338120933" sldId="364"/>
            <ac:spMk id="16" creationId="{2ADD503D-C783-6A18-450D-CBE2CF066EF8}"/>
          </ac:spMkLst>
        </pc:spChg>
        <pc:grpChg chg="add mod ord">
          <ac:chgData name="Rebecca Hawkins" userId="a6d4d689-4a4f-4e8e-ae2d-f334cd5ecc1f" providerId="ADAL" clId="{513EFA48-7C27-4CCF-B612-3A72EA7045E9}" dt="2024-01-23T19:00:51.773" v="11258" actId="1036"/>
          <ac:grpSpMkLst>
            <pc:docMk/>
            <pc:sldMk cId="3338120933" sldId="364"/>
            <ac:grpSpMk id="3" creationId="{03837F31-0979-44FD-5E89-925CA529CDBE}"/>
          </ac:grpSpMkLst>
        </pc:grpChg>
        <pc:grpChg chg="add del mod ord">
          <ac:chgData name="Rebecca Hawkins" userId="a6d4d689-4a4f-4e8e-ae2d-f334cd5ecc1f" providerId="ADAL" clId="{513EFA48-7C27-4CCF-B612-3A72EA7045E9}" dt="2024-01-23T18:02:49.412" v="11205" actId="478"/>
          <ac:grpSpMkLst>
            <pc:docMk/>
            <pc:sldMk cId="3338120933" sldId="364"/>
            <ac:grpSpMk id="13" creationId="{EF7165C9-FAF0-5E8F-22D0-9B16DE6FBB70}"/>
          </ac:grpSpMkLst>
        </pc:grpChg>
        <pc:grpChg chg="add mod">
          <ac:chgData name="Rebecca Hawkins" userId="a6d4d689-4a4f-4e8e-ae2d-f334cd5ecc1f" providerId="ADAL" clId="{513EFA48-7C27-4CCF-B612-3A72EA7045E9}" dt="2024-01-23T19:02:30.477" v="11277" actId="1036"/>
          <ac:grpSpMkLst>
            <pc:docMk/>
            <pc:sldMk cId="3338120933" sldId="364"/>
            <ac:grpSpMk id="19" creationId="{D0DDDFED-A7D3-F86A-F00D-A8510E494996}"/>
          </ac:grpSpMkLst>
        </pc:grpChg>
        <pc:picChg chg="add del mod modCrop">
          <ac:chgData name="Rebecca Hawkins" userId="a6d4d689-4a4f-4e8e-ae2d-f334cd5ecc1f" providerId="ADAL" clId="{513EFA48-7C27-4CCF-B612-3A72EA7045E9}" dt="2024-01-23T16:08:41.874" v="10598" actId="478"/>
          <ac:picMkLst>
            <pc:docMk/>
            <pc:sldMk cId="3338120933" sldId="364"/>
            <ac:picMk id="3" creationId="{D3F99686-21DA-0B10-3327-58DB34FD2E1E}"/>
          </ac:picMkLst>
        </pc:picChg>
        <pc:picChg chg="add mod modCrop">
          <ac:chgData name="Rebecca Hawkins" userId="a6d4d689-4a4f-4e8e-ae2d-f334cd5ecc1f" providerId="ADAL" clId="{513EFA48-7C27-4CCF-B612-3A72EA7045E9}" dt="2024-01-23T16:12:05.912" v="10666" actId="732"/>
          <ac:picMkLst>
            <pc:docMk/>
            <pc:sldMk cId="3338120933" sldId="364"/>
            <ac:picMk id="9" creationId="{B44E5D57-2EC7-8022-761A-457382A2B0D8}"/>
          </ac:picMkLst>
        </pc:picChg>
        <pc:picChg chg="add del mod">
          <ac:chgData name="Rebecca Hawkins" userId="a6d4d689-4a4f-4e8e-ae2d-f334cd5ecc1f" providerId="ADAL" clId="{513EFA48-7C27-4CCF-B612-3A72EA7045E9}" dt="2024-01-23T16:08:14.374" v="10593" actId="478"/>
          <ac:picMkLst>
            <pc:docMk/>
            <pc:sldMk cId="3338120933" sldId="364"/>
            <ac:picMk id="11" creationId="{34DED442-6BFC-2EBF-EB9A-179F305A8F36}"/>
          </ac:picMkLst>
        </pc:picChg>
        <pc:picChg chg="mod modCrop">
          <ac:chgData name="Rebecca Hawkins" userId="a6d4d689-4a4f-4e8e-ae2d-f334cd5ecc1f" providerId="ADAL" clId="{513EFA48-7C27-4CCF-B612-3A72EA7045E9}" dt="2024-01-23T18:03:57.217" v="11219" actId="732"/>
          <ac:picMkLst>
            <pc:docMk/>
            <pc:sldMk cId="3338120933" sldId="364"/>
            <ac:picMk id="11" creationId="{5BCD3A5D-842D-7BE2-22EC-430940C35751}"/>
          </ac:picMkLst>
        </pc:picChg>
        <pc:picChg chg="add mod modCrop">
          <ac:chgData name="Rebecca Hawkins" userId="a6d4d689-4a4f-4e8e-ae2d-f334cd5ecc1f" providerId="ADAL" clId="{513EFA48-7C27-4CCF-B612-3A72EA7045E9}" dt="2024-01-23T16:12:15.758" v="10667" actId="732"/>
          <ac:picMkLst>
            <pc:docMk/>
            <pc:sldMk cId="3338120933" sldId="364"/>
            <ac:picMk id="12" creationId="{B042150D-C9FF-B1EC-3620-D0473FA82B3E}"/>
          </ac:picMkLst>
        </pc:picChg>
        <pc:picChg chg="mod">
          <ac:chgData name="Rebecca Hawkins" userId="a6d4d689-4a4f-4e8e-ae2d-f334cd5ecc1f" providerId="ADAL" clId="{513EFA48-7C27-4CCF-B612-3A72EA7045E9}" dt="2024-01-23T18:02:50.640" v="11206"/>
          <ac:picMkLst>
            <pc:docMk/>
            <pc:sldMk cId="3338120933" sldId="364"/>
            <ac:picMk id="14" creationId="{28D6B1D0-2900-1D61-1699-AACE3F8849AF}"/>
          </ac:picMkLst>
        </pc:picChg>
        <pc:picChg chg="mod modCrop">
          <ac:chgData name="Rebecca Hawkins" userId="a6d4d689-4a4f-4e8e-ae2d-f334cd5ecc1f" providerId="ADAL" clId="{513EFA48-7C27-4CCF-B612-3A72EA7045E9}" dt="2024-01-23T18:04:05.694" v="11220" actId="732"/>
          <ac:picMkLst>
            <pc:docMk/>
            <pc:sldMk cId="3338120933" sldId="364"/>
            <ac:picMk id="15" creationId="{6C4E1AC5-404F-D72D-1426-188F6FA677B7}"/>
          </ac:picMkLst>
        </pc:picChg>
        <pc:picChg chg="add mod modCrop">
          <ac:chgData name="Rebecca Hawkins" userId="a6d4d689-4a4f-4e8e-ae2d-f334cd5ecc1f" providerId="ADAL" clId="{513EFA48-7C27-4CCF-B612-3A72EA7045E9}" dt="2024-01-23T19:02:27.161" v="11276" actId="164"/>
          <ac:picMkLst>
            <pc:docMk/>
            <pc:sldMk cId="3338120933" sldId="364"/>
            <ac:picMk id="17" creationId="{868945B9-BFE7-5EC8-C326-535C870B7DDA}"/>
          </ac:picMkLst>
        </pc:picChg>
        <pc:picChg chg="add mod modCrop">
          <ac:chgData name="Rebecca Hawkins" userId="a6d4d689-4a4f-4e8e-ae2d-f334cd5ecc1f" providerId="ADAL" clId="{513EFA48-7C27-4CCF-B612-3A72EA7045E9}" dt="2024-01-23T19:02:27.161" v="11276" actId="164"/>
          <ac:picMkLst>
            <pc:docMk/>
            <pc:sldMk cId="3338120933" sldId="364"/>
            <ac:picMk id="18" creationId="{1E835196-DACF-5036-136E-C107A5363F94}"/>
          </ac:picMkLst>
        </pc:picChg>
      </pc:sldChg>
      <pc:sldChg chg="addSp delSp modSp add mod ord">
        <pc:chgData name="Rebecca Hawkins" userId="a6d4d689-4a4f-4e8e-ae2d-f334cd5ecc1f" providerId="ADAL" clId="{513EFA48-7C27-4CCF-B612-3A72EA7045E9}" dt="2024-01-23T19:52:22.071" v="11892" actId="1037"/>
        <pc:sldMkLst>
          <pc:docMk/>
          <pc:sldMk cId="4243145509" sldId="365"/>
        </pc:sldMkLst>
        <pc:spChg chg="add del">
          <ac:chgData name="Rebecca Hawkins" userId="a6d4d689-4a4f-4e8e-ae2d-f334cd5ecc1f" providerId="ADAL" clId="{513EFA48-7C27-4CCF-B612-3A72EA7045E9}" dt="2024-01-23T15:16:45.031" v="10408" actId="478"/>
          <ac:spMkLst>
            <pc:docMk/>
            <pc:sldMk cId="4243145509" sldId="365"/>
            <ac:spMk id="2" creationId="{8C39986C-745F-9839-6270-CFC86D22006E}"/>
          </ac:spMkLst>
        </pc:spChg>
        <pc:spChg chg="del">
          <ac:chgData name="Rebecca Hawkins" userId="a6d4d689-4a4f-4e8e-ae2d-f334cd5ecc1f" providerId="ADAL" clId="{513EFA48-7C27-4CCF-B612-3A72EA7045E9}" dt="2024-01-10T13:15:15.944" v="7884" actId="478"/>
          <ac:spMkLst>
            <pc:docMk/>
            <pc:sldMk cId="4243145509" sldId="365"/>
            <ac:spMk id="2" creationId="{C0C6AF07-A3F7-8499-CA7B-BC7C289625CB}"/>
          </ac:spMkLst>
        </pc:spChg>
        <pc:spChg chg="add del mod">
          <ac:chgData name="Rebecca Hawkins" userId="a6d4d689-4a4f-4e8e-ae2d-f334cd5ecc1f" providerId="ADAL" clId="{513EFA48-7C27-4CCF-B612-3A72EA7045E9}" dt="2024-01-23T15:50:59.176" v="10531"/>
          <ac:spMkLst>
            <pc:docMk/>
            <pc:sldMk cId="4243145509" sldId="365"/>
            <ac:spMk id="3" creationId="{31E3643B-450D-5E4B-8746-8AA43BB5CD34}"/>
          </ac:spMkLst>
        </pc:spChg>
        <pc:spChg chg="mod">
          <ac:chgData name="Rebecca Hawkins" userId="a6d4d689-4a4f-4e8e-ae2d-f334cd5ecc1f" providerId="ADAL" clId="{513EFA48-7C27-4CCF-B612-3A72EA7045E9}" dt="2024-01-10T13:12:57.452" v="7762" actId="20577"/>
          <ac:spMkLst>
            <pc:docMk/>
            <pc:sldMk cId="4243145509" sldId="365"/>
            <ac:spMk id="4" creationId="{00000000-0000-0000-0000-000000000000}"/>
          </ac:spMkLst>
        </pc:spChg>
        <pc:spChg chg="del">
          <ac:chgData name="Rebecca Hawkins" userId="a6d4d689-4a4f-4e8e-ae2d-f334cd5ecc1f" providerId="ADAL" clId="{513EFA48-7C27-4CCF-B612-3A72EA7045E9}" dt="2024-01-10T13:13:14.148" v="7764" actId="478"/>
          <ac:spMkLst>
            <pc:docMk/>
            <pc:sldMk cId="4243145509" sldId="365"/>
            <ac:spMk id="5" creationId="{1D8CCE9C-CA3E-33C0-5AF1-11ED9993AEAE}"/>
          </ac:spMkLst>
        </pc:spChg>
        <pc:spChg chg="mod">
          <ac:chgData name="Rebecca Hawkins" userId="a6d4d689-4a4f-4e8e-ae2d-f334cd5ecc1f" providerId="ADAL" clId="{513EFA48-7C27-4CCF-B612-3A72EA7045E9}" dt="2024-01-23T15:52:16.763" v="10544" actId="1076"/>
          <ac:spMkLst>
            <pc:docMk/>
            <pc:sldMk cId="4243145509" sldId="365"/>
            <ac:spMk id="6" creationId="{C1FBD042-3FBD-A2D2-85CE-4CD4C1631875}"/>
          </ac:spMkLst>
        </pc:spChg>
        <pc:spChg chg="del">
          <ac:chgData name="Rebecca Hawkins" userId="a6d4d689-4a4f-4e8e-ae2d-f334cd5ecc1f" providerId="ADAL" clId="{513EFA48-7C27-4CCF-B612-3A72EA7045E9}" dt="2024-01-10T13:13:12.787" v="7763" actId="478"/>
          <ac:spMkLst>
            <pc:docMk/>
            <pc:sldMk cId="4243145509" sldId="365"/>
            <ac:spMk id="7" creationId="{2B52788E-D1DC-79DB-24E2-6FFBD7BE001D}"/>
          </ac:spMkLst>
        </pc:spChg>
        <pc:spChg chg="add del mod">
          <ac:chgData name="Rebecca Hawkins" userId="a6d4d689-4a4f-4e8e-ae2d-f334cd5ecc1f" providerId="ADAL" clId="{513EFA48-7C27-4CCF-B612-3A72EA7045E9}" dt="2024-01-23T15:30:18.879" v="10452" actId="478"/>
          <ac:spMkLst>
            <pc:docMk/>
            <pc:sldMk cId="4243145509" sldId="365"/>
            <ac:spMk id="7" creationId="{C497C9A0-BE18-8F15-ADA6-14BB08632300}"/>
          </ac:spMkLst>
        </pc:spChg>
        <pc:spChg chg="mod">
          <ac:chgData name="Rebecca Hawkins" userId="a6d4d689-4a4f-4e8e-ae2d-f334cd5ecc1f" providerId="ADAL" clId="{513EFA48-7C27-4CCF-B612-3A72EA7045E9}" dt="2024-01-10T13:16:45.429" v="7979" actId="1076"/>
          <ac:spMkLst>
            <pc:docMk/>
            <pc:sldMk cId="4243145509" sldId="365"/>
            <ac:spMk id="8" creationId="{2500E1DB-AA08-5EA6-1F7E-F68DD5C32916}"/>
          </ac:spMkLst>
        </pc:spChg>
        <pc:spChg chg="add mod">
          <ac:chgData name="Rebecca Hawkins" userId="a6d4d689-4a4f-4e8e-ae2d-f334cd5ecc1f" providerId="ADAL" clId="{513EFA48-7C27-4CCF-B612-3A72EA7045E9}" dt="2024-01-23T19:08:42.615" v="11320" actId="1076"/>
          <ac:spMkLst>
            <pc:docMk/>
            <pc:sldMk cId="4243145509" sldId="365"/>
            <ac:spMk id="9" creationId="{EFF71BD8-50E8-8A02-98E6-D43ED744D628}"/>
          </ac:spMkLst>
        </pc:spChg>
        <pc:spChg chg="mod">
          <ac:chgData name="Rebecca Hawkins" userId="a6d4d689-4a4f-4e8e-ae2d-f334cd5ecc1f" providerId="ADAL" clId="{513EFA48-7C27-4CCF-B612-3A72EA7045E9}" dt="2024-01-23T15:49:22.885" v="10521"/>
          <ac:spMkLst>
            <pc:docMk/>
            <pc:sldMk cId="4243145509" sldId="365"/>
            <ac:spMk id="10" creationId="{4982888D-651E-FF9F-1576-754DA81031EB}"/>
          </ac:spMkLst>
        </pc:spChg>
        <pc:spChg chg="del">
          <ac:chgData name="Rebecca Hawkins" userId="a6d4d689-4a4f-4e8e-ae2d-f334cd5ecc1f" providerId="ADAL" clId="{513EFA48-7C27-4CCF-B612-3A72EA7045E9}" dt="2024-01-10T13:13:59.229" v="7849" actId="478"/>
          <ac:spMkLst>
            <pc:docMk/>
            <pc:sldMk cId="4243145509" sldId="365"/>
            <ac:spMk id="10" creationId="{95D8F8ED-2394-74D1-95F2-F731C8624007}"/>
          </ac:spMkLst>
        </pc:spChg>
        <pc:spChg chg="add del mod">
          <ac:chgData name="Rebecca Hawkins" userId="a6d4d689-4a4f-4e8e-ae2d-f334cd5ecc1f" providerId="ADAL" clId="{513EFA48-7C27-4CCF-B612-3A72EA7045E9}" dt="2024-01-23T15:51:03.271" v="10532" actId="478"/>
          <ac:spMkLst>
            <pc:docMk/>
            <pc:sldMk cId="4243145509" sldId="365"/>
            <ac:spMk id="11" creationId="{BB552E83-C328-2768-16A7-00A877A11A16}"/>
          </ac:spMkLst>
        </pc:spChg>
        <pc:spChg chg="add mod">
          <ac:chgData name="Rebecca Hawkins" userId="a6d4d689-4a4f-4e8e-ae2d-f334cd5ecc1f" providerId="ADAL" clId="{513EFA48-7C27-4CCF-B612-3A72EA7045E9}" dt="2024-01-23T19:08:46.781" v="11321" actId="1076"/>
          <ac:spMkLst>
            <pc:docMk/>
            <pc:sldMk cId="4243145509" sldId="365"/>
            <ac:spMk id="12" creationId="{3BE3FA9E-39A8-068A-04DD-2C31CF03C65C}"/>
          </ac:spMkLst>
        </pc:spChg>
        <pc:spChg chg="mod">
          <ac:chgData name="Rebecca Hawkins" userId="a6d4d689-4a4f-4e8e-ae2d-f334cd5ecc1f" providerId="ADAL" clId="{513EFA48-7C27-4CCF-B612-3A72EA7045E9}" dt="2024-01-23T15:50:33.707" v="10529"/>
          <ac:spMkLst>
            <pc:docMk/>
            <pc:sldMk cId="4243145509" sldId="365"/>
            <ac:spMk id="13" creationId="{CC36E861-82F5-506E-5F0C-0E533509FCC8}"/>
          </ac:spMkLst>
        </pc:spChg>
        <pc:spChg chg="add del mod">
          <ac:chgData name="Rebecca Hawkins" userId="a6d4d689-4a4f-4e8e-ae2d-f334cd5ecc1f" providerId="ADAL" clId="{513EFA48-7C27-4CCF-B612-3A72EA7045E9}" dt="2024-01-10T13:17:09.605" v="7984" actId="478"/>
          <ac:spMkLst>
            <pc:docMk/>
            <pc:sldMk cId="4243145509" sldId="365"/>
            <ac:spMk id="14" creationId="{073D8E41-1FDB-EE1B-48C9-9BA57E564D96}"/>
          </ac:spMkLst>
        </pc:spChg>
        <pc:spChg chg="mod">
          <ac:chgData name="Rebecca Hawkins" userId="a6d4d689-4a4f-4e8e-ae2d-f334cd5ecc1f" providerId="ADAL" clId="{513EFA48-7C27-4CCF-B612-3A72EA7045E9}" dt="2024-01-23T19:50:38.783" v="11868"/>
          <ac:spMkLst>
            <pc:docMk/>
            <pc:sldMk cId="4243145509" sldId="365"/>
            <ac:spMk id="14" creationId="{14A0EE2C-B15C-9732-FD5C-35744220F1A2}"/>
          </ac:spMkLst>
        </pc:spChg>
        <pc:spChg chg="mod">
          <ac:chgData name="Rebecca Hawkins" userId="a6d4d689-4a4f-4e8e-ae2d-f334cd5ecc1f" providerId="ADAL" clId="{513EFA48-7C27-4CCF-B612-3A72EA7045E9}" dt="2024-01-23T15:50:59.176" v="10531"/>
          <ac:spMkLst>
            <pc:docMk/>
            <pc:sldMk cId="4243145509" sldId="365"/>
            <ac:spMk id="14" creationId="{40FE2B53-BEC5-A25D-5DA9-99AAAF87E0ED}"/>
          </ac:spMkLst>
        </pc:spChg>
        <pc:spChg chg="add mod">
          <ac:chgData name="Rebecca Hawkins" userId="a6d4d689-4a4f-4e8e-ae2d-f334cd5ecc1f" providerId="ADAL" clId="{513EFA48-7C27-4CCF-B612-3A72EA7045E9}" dt="2024-01-23T19:45:14.991" v="11698" actId="1037"/>
          <ac:spMkLst>
            <pc:docMk/>
            <pc:sldMk cId="4243145509" sldId="365"/>
            <ac:spMk id="15" creationId="{E79AB09C-709C-C113-13B6-D1D9161BC6F3}"/>
          </ac:spMkLst>
        </pc:spChg>
        <pc:spChg chg="mod">
          <ac:chgData name="Rebecca Hawkins" userId="a6d4d689-4a4f-4e8e-ae2d-f334cd5ecc1f" providerId="ADAL" clId="{513EFA48-7C27-4CCF-B612-3A72EA7045E9}" dt="2024-01-23T19:50:38.783" v="11868"/>
          <ac:spMkLst>
            <pc:docMk/>
            <pc:sldMk cId="4243145509" sldId="365"/>
            <ac:spMk id="20" creationId="{678730D8-A918-57C6-10C4-F707841C069F}"/>
          </ac:spMkLst>
        </pc:spChg>
        <pc:grpChg chg="add mod">
          <ac:chgData name="Rebecca Hawkins" userId="a6d4d689-4a4f-4e8e-ae2d-f334cd5ecc1f" providerId="ADAL" clId="{513EFA48-7C27-4CCF-B612-3A72EA7045E9}" dt="2024-01-23T19:52:22.071" v="11892" actId="1037"/>
          <ac:grpSpMkLst>
            <pc:docMk/>
            <pc:sldMk cId="4243145509" sldId="365"/>
            <ac:grpSpMk id="13" creationId="{8FEF75E3-9B1D-3720-907E-FEB9FBA53EE8}"/>
          </ac:grpSpMkLst>
        </pc:grpChg>
        <pc:grpChg chg="add del mod">
          <ac:chgData name="Rebecca Hawkins" userId="a6d4d689-4a4f-4e8e-ae2d-f334cd5ecc1f" providerId="ADAL" clId="{513EFA48-7C27-4CCF-B612-3A72EA7045E9}" dt="2024-01-23T19:03:39.623" v="11280" actId="478"/>
          <ac:grpSpMkLst>
            <pc:docMk/>
            <pc:sldMk cId="4243145509" sldId="365"/>
            <ac:grpSpMk id="19" creationId="{1EA9E819-BB0B-19E6-9B92-FE9900F4DA66}"/>
          </ac:grpSpMkLst>
        </pc:grpChg>
        <pc:picChg chg="add del mod modCrop">
          <ac:chgData name="Rebecca Hawkins" userId="a6d4d689-4a4f-4e8e-ae2d-f334cd5ecc1f" providerId="ADAL" clId="{513EFA48-7C27-4CCF-B612-3A72EA7045E9}" dt="2024-01-23T19:25:24.425" v="11559" actId="478"/>
          <ac:picMkLst>
            <pc:docMk/>
            <pc:sldMk cId="4243145509" sldId="365"/>
            <ac:picMk id="2" creationId="{28F02F83-78EC-E6A9-9E60-4FA0AE18C51C}"/>
          </ac:picMkLst>
        </pc:picChg>
        <pc:picChg chg="add del mod">
          <ac:chgData name="Rebecca Hawkins" userId="a6d4d689-4a4f-4e8e-ae2d-f334cd5ecc1f" providerId="ADAL" clId="{513EFA48-7C27-4CCF-B612-3A72EA7045E9}" dt="2024-01-23T15:52:57.243" v="10547" actId="478"/>
          <ac:picMkLst>
            <pc:docMk/>
            <pc:sldMk cId="4243145509" sldId="365"/>
            <ac:picMk id="5" creationId="{29685A51-C3E2-863F-C130-69EBAE467BE5}"/>
          </ac:picMkLst>
        </pc:picChg>
        <pc:picChg chg="add del mod modCrop">
          <ac:chgData name="Rebecca Hawkins" userId="a6d4d689-4a4f-4e8e-ae2d-f334cd5ecc1f" providerId="ADAL" clId="{513EFA48-7C27-4CCF-B612-3A72EA7045E9}" dt="2024-01-23T19:08:12.413" v="11316" actId="478"/>
          <ac:picMkLst>
            <pc:docMk/>
            <pc:sldMk cId="4243145509" sldId="365"/>
            <ac:picMk id="5" creationId="{A012EB01-7D5A-1B9F-D020-F68DAC1BC5D3}"/>
          </ac:picMkLst>
        </pc:picChg>
        <pc:picChg chg="add del mod">
          <ac:chgData name="Rebecca Hawkins" userId="a6d4d689-4a4f-4e8e-ae2d-f334cd5ecc1f" providerId="ADAL" clId="{513EFA48-7C27-4CCF-B612-3A72EA7045E9}" dt="2024-01-23T19:25:26.337" v="11560" actId="478"/>
          <ac:picMkLst>
            <pc:docMk/>
            <pc:sldMk cId="4243145509" sldId="365"/>
            <ac:picMk id="7" creationId="{02921211-A6C5-E626-5DA4-98CBBD87562D}"/>
          </ac:picMkLst>
        </pc:picChg>
        <pc:picChg chg="add mod modCrop">
          <ac:chgData name="Rebecca Hawkins" userId="a6d4d689-4a4f-4e8e-ae2d-f334cd5ecc1f" providerId="ADAL" clId="{513EFA48-7C27-4CCF-B612-3A72EA7045E9}" dt="2024-01-23T19:43:10.492" v="11688" actId="1076"/>
          <ac:picMkLst>
            <pc:docMk/>
            <pc:sldMk cId="4243145509" sldId="365"/>
            <ac:picMk id="10" creationId="{D371447A-C7B5-76C5-3EFA-C287FE967AB9}"/>
          </ac:picMkLst>
        </pc:picChg>
        <pc:picChg chg="add del mod">
          <ac:chgData name="Rebecca Hawkins" userId="a6d4d689-4a4f-4e8e-ae2d-f334cd5ecc1f" providerId="ADAL" clId="{513EFA48-7C27-4CCF-B612-3A72EA7045E9}" dt="2024-01-23T19:50:38.123" v="11867" actId="478"/>
          <ac:picMkLst>
            <pc:docMk/>
            <pc:sldMk cId="4243145509" sldId="365"/>
            <ac:picMk id="11" creationId="{4909FBF3-53EB-C2EE-E90B-18E54AE68B53}"/>
          </ac:picMkLst>
        </pc:picChg>
        <pc:picChg chg="add mod modCrop">
          <ac:chgData name="Rebecca Hawkins" userId="a6d4d689-4a4f-4e8e-ae2d-f334cd5ecc1f" providerId="ADAL" clId="{513EFA48-7C27-4CCF-B612-3A72EA7045E9}" dt="2024-01-23T15:55:06.141" v="10567" actId="164"/>
          <ac:picMkLst>
            <pc:docMk/>
            <pc:sldMk cId="4243145509" sldId="365"/>
            <ac:picMk id="16" creationId="{96FBFCE3-0D8C-8691-3C55-125B6624DE64}"/>
          </ac:picMkLst>
        </pc:picChg>
        <pc:picChg chg="add mod modCrop">
          <ac:chgData name="Rebecca Hawkins" userId="a6d4d689-4a4f-4e8e-ae2d-f334cd5ecc1f" providerId="ADAL" clId="{513EFA48-7C27-4CCF-B612-3A72EA7045E9}" dt="2024-01-23T15:55:06.141" v="10567" actId="164"/>
          <ac:picMkLst>
            <pc:docMk/>
            <pc:sldMk cId="4243145509" sldId="365"/>
            <ac:picMk id="17" creationId="{CEC632CC-A60D-5614-7361-42749ECBF537}"/>
          </ac:picMkLst>
        </pc:picChg>
        <pc:picChg chg="add mod modCrop">
          <ac:chgData name="Rebecca Hawkins" userId="a6d4d689-4a4f-4e8e-ae2d-f334cd5ecc1f" providerId="ADAL" clId="{513EFA48-7C27-4CCF-B612-3A72EA7045E9}" dt="2024-01-23T15:59:05.970" v="10581" actId="732"/>
          <ac:picMkLst>
            <pc:docMk/>
            <pc:sldMk cId="4243145509" sldId="365"/>
            <ac:picMk id="18" creationId="{260D81B9-C2B6-9964-1BA0-68F382515BB7}"/>
          </ac:picMkLst>
        </pc:picChg>
        <pc:picChg chg="add del mod">
          <ac:chgData name="Rebecca Hawkins" userId="a6d4d689-4a4f-4e8e-ae2d-f334cd5ecc1f" providerId="ADAL" clId="{513EFA48-7C27-4CCF-B612-3A72EA7045E9}" dt="2024-01-23T16:23:53.367" v="10721" actId="21"/>
          <ac:picMkLst>
            <pc:docMk/>
            <pc:sldMk cId="4243145509" sldId="365"/>
            <ac:picMk id="20" creationId="{83911D4B-4872-EB9F-50CC-7A192FF9E419}"/>
          </ac:picMkLst>
        </pc:picChg>
        <pc:picChg chg="mod">
          <ac:chgData name="Rebecca Hawkins" userId="a6d4d689-4a4f-4e8e-ae2d-f334cd5ecc1f" providerId="ADAL" clId="{513EFA48-7C27-4CCF-B612-3A72EA7045E9}" dt="2024-01-23T19:50:38.783" v="11868"/>
          <ac:picMkLst>
            <pc:docMk/>
            <pc:sldMk cId="4243145509" sldId="365"/>
            <ac:picMk id="21" creationId="{0DAD3C01-CB78-DE66-90C0-A6BB40FD72FC}"/>
          </ac:picMkLst>
        </pc:picChg>
      </pc:sldChg>
      <pc:sldChg chg="addSp delSp modSp add mod">
        <pc:chgData name="Rebecca Hawkins" userId="a6d4d689-4a4f-4e8e-ae2d-f334cd5ecc1f" providerId="ADAL" clId="{513EFA48-7C27-4CCF-B612-3A72EA7045E9}" dt="2024-01-23T19:45:20.827" v="11700"/>
        <pc:sldMkLst>
          <pc:docMk/>
          <pc:sldMk cId="185292955" sldId="366"/>
        </pc:sldMkLst>
        <pc:spChg chg="add del mod">
          <ac:chgData name="Rebecca Hawkins" userId="a6d4d689-4a4f-4e8e-ae2d-f334cd5ecc1f" providerId="ADAL" clId="{513EFA48-7C27-4CCF-B612-3A72EA7045E9}" dt="2024-01-23T19:45:20.320" v="11699" actId="478"/>
          <ac:spMkLst>
            <pc:docMk/>
            <pc:sldMk cId="185292955" sldId="366"/>
            <ac:spMk id="2" creationId="{6995BD4E-79E7-76D8-0DA4-CB1FFD5B37EB}"/>
          </ac:spMkLst>
        </pc:spChg>
        <pc:spChg chg="mod">
          <ac:chgData name="Rebecca Hawkins" userId="a6d4d689-4a4f-4e8e-ae2d-f334cd5ecc1f" providerId="ADAL" clId="{513EFA48-7C27-4CCF-B612-3A72EA7045E9}" dt="2024-01-10T13:18:38.428" v="8004" actId="20577"/>
          <ac:spMkLst>
            <pc:docMk/>
            <pc:sldMk cId="185292955" sldId="366"/>
            <ac:spMk id="4" creationId="{00000000-0000-0000-0000-000000000000}"/>
          </ac:spMkLst>
        </pc:spChg>
        <pc:spChg chg="add del">
          <ac:chgData name="Rebecca Hawkins" userId="a6d4d689-4a4f-4e8e-ae2d-f334cd5ecc1f" providerId="ADAL" clId="{513EFA48-7C27-4CCF-B612-3A72EA7045E9}" dt="2024-01-23T15:17:29.215" v="10413" actId="478"/>
          <ac:spMkLst>
            <pc:docMk/>
            <pc:sldMk cId="185292955" sldId="366"/>
            <ac:spMk id="5" creationId="{E7F17DC1-CB20-D0E6-6A5B-C54FC0CC8AD4}"/>
          </ac:spMkLst>
        </pc:spChg>
        <pc:spChg chg="mod">
          <ac:chgData name="Rebecca Hawkins" userId="a6d4d689-4a4f-4e8e-ae2d-f334cd5ecc1f" providerId="ADAL" clId="{513EFA48-7C27-4CCF-B612-3A72EA7045E9}" dt="2024-01-23T10:09:46.985" v="9834" actId="20577"/>
          <ac:spMkLst>
            <pc:docMk/>
            <pc:sldMk cId="185292955" sldId="366"/>
            <ac:spMk id="9" creationId="{EFF71BD8-50E8-8A02-98E6-D43ED744D628}"/>
          </ac:spMkLst>
        </pc:spChg>
        <pc:spChg chg="add mod">
          <ac:chgData name="Rebecca Hawkins" userId="a6d4d689-4a4f-4e8e-ae2d-f334cd5ecc1f" providerId="ADAL" clId="{513EFA48-7C27-4CCF-B612-3A72EA7045E9}" dt="2024-01-23T19:45:20.827" v="11700"/>
          <ac:spMkLst>
            <pc:docMk/>
            <pc:sldMk cId="185292955" sldId="366"/>
            <ac:spMk id="11" creationId="{537F1C06-8E34-787C-DB8A-F2290EC8FC77}"/>
          </ac:spMkLst>
        </pc:spChg>
        <pc:spChg chg="mod">
          <ac:chgData name="Rebecca Hawkins" userId="a6d4d689-4a4f-4e8e-ae2d-f334cd5ecc1f" providerId="ADAL" clId="{513EFA48-7C27-4CCF-B612-3A72EA7045E9}" dt="2024-01-23T10:09:26.014" v="9820" actId="20577"/>
          <ac:spMkLst>
            <pc:docMk/>
            <pc:sldMk cId="185292955" sldId="366"/>
            <ac:spMk id="12" creationId="{3BE3FA9E-39A8-068A-04DD-2C31CF03C65C}"/>
          </ac:spMkLst>
        </pc:spChg>
        <pc:picChg chg="add mod">
          <ac:chgData name="Rebecca Hawkins" userId="a6d4d689-4a4f-4e8e-ae2d-f334cd5ecc1f" providerId="ADAL" clId="{513EFA48-7C27-4CCF-B612-3A72EA7045E9}" dt="2024-01-23T19:43:58.103" v="11694"/>
          <ac:picMkLst>
            <pc:docMk/>
            <pc:sldMk cId="185292955" sldId="366"/>
            <ac:picMk id="5" creationId="{DD3CD42D-A52F-6F60-0918-92C303ED55A9}"/>
          </ac:picMkLst>
        </pc:picChg>
        <pc:picChg chg="add del mod">
          <ac:chgData name="Rebecca Hawkins" userId="a6d4d689-4a4f-4e8e-ae2d-f334cd5ecc1f" providerId="ADAL" clId="{513EFA48-7C27-4CCF-B612-3A72EA7045E9}" dt="2024-01-23T19:42:39.825" v="11685" actId="478"/>
          <ac:picMkLst>
            <pc:docMk/>
            <pc:sldMk cId="185292955" sldId="366"/>
            <ac:picMk id="7" creationId="{83B3294A-6139-F76C-CC1F-694387FAB8DA}"/>
          </ac:picMkLst>
        </pc:picChg>
        <pc:picChg chg="add mod">
          <ac:chgData name="Rebecca Hawkins" userId="a6d4d689-4a4f-4e8e-ae2d-f334cd5ecc1f" providerId="ADAL" clId="{513EFA48-7C27-4CCF-B612-3A72EA7045E9}" dt="2024-01-23T19:43:58.103" v="11694"/>
          <ac:picMkLst>
            <pc:docMk/>
            <pc:sldMk cId="185292955" sldId="366"/>
            <ac:picMk id="10" creationId="{925A50AD-1876-7726-15E7-E941AB7C4C8C}"/>
          </ac:picMkLst>
        </pc:picChg>
      </pc:sldChg>
      <pc:sldChg chg="addSp delSp modSp add mod">
        <pc:chgData name="Rebecca Hawkins" userId="a6d4d689-4a4f-4e8e-ae2d-f334cd5ecc1f" providerId="ADAL" clId="{513EFA48-7C27-4CCF-B612-3A72EA7045E9}" dt="2024-01-23T19:45:25.404" v="11702"/>
        <pc:sldMkLst>
          <pc:docMk/>
          <pc:sldMk cId="2974542079" sldId="367"/>
        </pc:sldMkLst>
        <pc:spChg chg="add del mod">
          <ac:chgData name="Rebecca Hawkins" userId="a6d4d689-4a4f-4e8e-ae2d-f334cd5ecc1f" providerId="ADAL" clId="{513EFA48-7C27-4CCF-B612-3A72EA7045E9}" dt="2024-01-23T19:45:24.992" v="11701" actId="478"/>
          <ac:spMkLst>
            <pc:docMk/>
            <pc:sldMk cId="2974542079" sldId="367"/>
            <ac:spMk id="2" creationId="{CE4E82FF-1A54-D2F0-8A92-2A000E098CB7}"/>
          </ac:spMkLst>
        </pc:spChg>
        <pc:spChg chg="mod">
          <ac:chgData name="Rebecca Hawkins" userId="a6d4d689-4a4f-4e8e-ae2d-f334cd5ecc1f" providerId="ADAL" clId="{513EFA48-7C27-4CCF-B612-3A72EA7045E9}" dt="2024-01-10T13:20:35.654" v="8033" actId="20577"/>
          <ac:spMkLst>
            <pc:docMk/>
            <pc:sldMk cId="2974542079" sldId="367"/>
            <ac:spMk id="4" creationId="{00000000-0000-0000-0000-000000000000}"/>
          </ac:spMkLst>
        </pc:spChg>
        <pc:spChg chg="add del">
          <ac:chgData name="Rebecca Hawkins" userId="a6d4d689-4a4f-4e8e-ae2d-f334cd5ecc1f" providerId="ADAL" clId="{513EFA48-7C27-4CCF-B612-3A72EA7045E9}" dt="2024-01-23T19:37:15.674" v="11646" actId="478"/>
          <ac:spMkLst>
            <pc:docMk/>
            <pc:sldMk cId="2974542079" sldId="367"/>
            <ac:spMk id="7" creationId="{0AFF1413-A6B1-C9C4-21A7-DE77CB3F7980}"/>
          </ac:spMkLst>
        </pc:spChg>
        <pc:spChg chg="mod">
          <ac:chgData name="Rebecca Hawkins" userId="a6d4d689-4a4f-4e8e-ae2d-f334cd5ecc1f" providerId="ADAL" clId="{513EFA48-7C27-4CCF-B612-3A72EA7045E9}" dt="2024-01-10T13:21:03.120" v="8044" actId="6549"/>
          <ac:spMkLst>
            <pc:docMk/>
            <pc:sldMk cId="2974542079" sldId="367"/>
            <ac:spMk id="9" creationId="{EFF71BD8-50E8-8A02-98E6-D43ED744D628}"/>
          </ac:spMkLst>
        </pc:spChg>
        <pc:spChg chg="add mod">
          <ac:chgData name="Rebecca Hawkins" userId="a6d4d689-4a4f-4e8e-ae2d-f334cd5ecc1f" providerId="ADAL" clId="{513EFA48-7C27-4CCF-B612-3A72EA7045E9}" dt="2024-01-23T19:45:25.404" v="11702"/>
          <ac:spMkLst>
            <pc:docMk/>
            <pc:sldMk cId="2974542079" sldId="367"/>
            <ac:spMk id="11" creationId="{636E9183-3969-9172-D7E3-90D251DD25BA}"/>
          </ac:spMkLst>
        </pc:spChg>
        <pc:spChg chg="mod">
          <ac:chgData name="Rebecca Hawkins" userId="a6d4d689-4a4f-4e8e-ae2d-f334cd5ecc1f" providerId="ADAL" clId="{513EFA48-7C27-4CCF-B612-3A72EA7045E9}" dt="2024-01-10T13:21:37.154" v="8051" actId="14100"/>
          <ac:spMkLst>
            <pc:docMk/>
            <pc:sldMk cId="2974542079" sldId="367"/>
            <ac:spMk id="12" creationId="{3BE3FA9E-39A8-068A-04DD-2C31CF03C65C}"/>
          </ac:spMkLst>
        </pc:spChg>
        <pc:picChg chg="add mod">
          <ac:chgData name="Rebecca Hawkins" userId="a6d4d689-4a4f-4e8e-ae2d-f334cd5ecc1f" providerId="ADAL" clId="{513EFA48-7C27-4CCF-B612-3A72EA7045E9}" dt="2024-01-23T15:18:27.144" v="10426" actId="1038"/>
          <ac:picMkLst>
            <pc:docMk/>
            <pc:sldMk cId="2974542079" sldId="367"/>
            <ac:picMk id="5" creationId="{232B5714-0580-8EA8-AEBA-087FE29E115E}"/>
          </ac:picMkLst>
        </pc:picChg>
        <pc:picChg chg="add mod">
          <ac:chgData name="Rebecca Hawkins" userId="a6d4d689-4a4f-4e8e-ae2d-f334cd5ecc1f" providerId="ADAL" clId="{513EFA48-7C27-4CCF-B612-3A72EA7045E9}" dt="2024-01-23T19:43:47.453" v="11693" actId="1076"/>
          <ac:picMkLst>
            <pc:docMk/>
            <pc:sldMk cId="2974542079" sldId="367"/>
            <ac:picMk id="10" creationId="{2DA422A3-256D-43D4-0154-37AEBDC2CFC9}"/>
          </ac:picMkLst>
        </pc:picChg>
      </pc:sldChg>
      <pc:sldChg chg="addSp delSp modSp add mod ord">
        <pc:chgData name="Rebecca Hawkins" userId="a6d4d689-4a4f-4e8e-ae2d-f334cd5ecc1f" providerId="ADAL" clId="{513EFA48-7C27-4CCF-B612-3A72EA7045E9}" dt="2024-01-23T16:56:52.175" v="10807" actId="732"/>
        <pc:sldMkLst>
          <pc:docMk/>
          <pc:sldMk cId="195595403" sldId="368"/>
        </pc:sldMkLst>
        <pc:spChg chg="mod">
          <ac:chgData name="Rebecca Hawkins" userId="a6d4d689-4a4f-4e8e-ae2d-f334cd5ecc1f" providerId="ADAL" clId="{513EFA48-7C27-4CCF-B612-3A72EA7045E9}" dt="2024-01-23T16:27:42.363" v="10756" actId="1076"/>
          <ac:spMkLst>
            <pc:docMk/>
            <pc:sldMk cId="195595403" sldId="368"/>
            <ac:spMk id="2" creationId="{C0C6AF07-A3F7-8499-CA7B-BC7C289625CB}"/>
          </ac:spMkLst>
        </pc:spChg>
        <pc:spChg chg="add del">
          <ac:chgData name="Rebecca Hawkins" userId="a6d4d689-4a4f-4e8e-ae2d-f334cd5ecc1f" providerId="ADAL" clId="{513EFA48-7C27-4CCF-B612-3A72EA7045E9}" dt="2024-01-23T15:07:52.280" v="10363" actId="478"/>
          <ac:spMkLst>
            <pc:docMk/>
            <pc:sldMk cId="195595403" sldId="368"/>
            <ac:spMk id="3" creationId="{1B431B9E-E970-BDD2-AD19-6C5A17EDD30E}"/>
          </ac:spMkLst>
        </pc:spChg>
        <pc:spChg chg="add del">
          <ac:chgData name="Rebecca Hawkins" userId="a6d4d689-4a4f-4e8e-ae2d-f334cd5ecc1f" providerId="ADAL" clId="{513EFA48-7C27-4CCF-B612-3A72EA7045E9}" dt="2024-01-23T16:55:55.520" v="10793" actId="478"/>
          <ac:spMkLst>
            <pc:docMk/>
            <pc:sldMk cId="195595403" sldId="368"/>
            <ac:spMk id="3" creationId="{EDCEFCA6-09A5-B885-52CE-E36B6CEBE710}"/>
          </ac:spMkLst>
        </pc:spChg>
        <pc:spChg chg="mod">
          <ac:chgData name="Rebecca Hawkins" userId="a6d4d689-4a4f-4e8e-ae2d-f334cd5ecc1f" providerId="ADAL" clId="{513EFA48-7C27-4CCF-B612-3A72EA7045E9}" dt="2024-01-10T13:24:15.036" v="8119" actId="5793"/>
          <ac:spMkLst>
            <pc:docMk/>
            <pc:sldMk cId="195595403" sldId="368"/>
            <ac:spMk id="4" creationId="{00000000-0000-0000-0000-000000000000}"/>
          </ac:spMkLst>
        </pc:spChg>
        <pc:spChg chg="del mod">
          <ac:chgData name="Rebecca Hawkins" userId="a6d4d689-4a4f-4e8e-ae2d-f334cd5ecc1f" providerId="ADAL" clId="{513EFA48-7C27-4CCF-B612-3A72EA7045E9}" dt="2024-01-23T15:10:57.311" v="10377" actId="478"/>
          <ac:spMkLst>
            <pc:docMk/>
            <pc:sldMk cId="195595403" sldId="368"/>
            <ac:spMk id="5" creationId="{1D8CCE9C-CA3E-33C0-5AF1-11ED9993AEAE}"/>
          </ac:spMkLst>
        </pc:spChg>
        <pc:spChg chg="del">
          <ac:chgData name="Rebecca Hawkins" userId="a6d4d689-4a4f-4e8e-ae2d-f334cd5ecc1f" providerId="ADAL" clId="{513EFA48-7C27-4CCF-B612-3A72EA7045E9}" dt="2024-01-23T16:24:41.678" v="10728" actId="478"/>
          <ac:spMkLst>
            <pc:docMk/>
            <pc:sldMk cId="195595403" sldId="368"/>
            <ac:spMk id="7" creationId="{2B52788E-D1DC-79DB-24E2-6FFBD7BE001D}"/>
          </ac:spMkLst>
        </pc:spChg>
        <pc:spChg chg="mod">
          <ac:chgData name="Rebecca Hawkins" userId="a6d4d689-4a4f-4e8e-ae2d-f334cd5ecc1f" providerId="ADAL" clId="{513EFA48-7C27-4CCF-B612-3A72EA7045E9}" dt="2024-01-23T16:28:40.351" v="10782" actId="1035"/>
          <ac:spMkLst>
            <pc:docMk/>
            <pc:sldMk cId="195595403" sldId="368"/>
            <ac:spMk id="8" creationId="{2500E1DB-AA08-5EA6-1F7E-F68DD5C32916}"/>
          </ac:spMkLst>
        </pc:spChg>
        <pc:spChg chg="add del">
          <ac:chgData name="Rebecca Hawkins" userId="a6d4d689-4a4f-4e8e-ae2d-f334cd5ecc1f" providerId="ADAL" clId="{513EFA48-7C27-4CCF-B612-3A72EA7045E9}" dt="2024-01-23T15:08:09.724" v="10371"/>
          <ac:spMkLst>
            <pc:docMk/>
            <pc:sldMk cId="195595403" sldId="368"/>
            <ac:spMk id="9" creationId="{C71E8393-A93D-EA20-EAF9-DA015F7FD842}"/>
          </ac:spMkLst>
        </pc:spChg>
        <pc:spChg chg="mod">
          <ac:chgData name="Rebecca Hawkins" userId="a6d4d689-4a4f-4e8e-ae2d-f334cd5ecc1f" providerId="ADAL" clId="{513EFA48-7C27-4CCF-B612-3A72EA7045E9}" dt="2024-01-23T16:28:59.120" v="10790" actId="1076"/>
          <ac:spMkLst>
            <pc:docMk/>
            <pc:sldMk cId="195595403" sldId="368"/>
            <ac:spMk id="10" creationId="{95D8F8ED-2394-74D1-95F2-F731C8624007}"/>
          </ac:spMkLst>
        </pc:spChg>
        <pc:picChg chg="add mod modCrop">
          <ac:chgData name="Rebecca Hawkins" userId="a6d4d689-4a4f-4e8e-ae2d-f334cd5ecc1f" providerId="ADAL" clId="{513EFA48-7C27-4CCF-B612-3A72EA7045E9}" dt="2024-01-23T16:56:52.175" v="10807" actId="732"/>
          <ac:picMkLst>
            <pc:docMk/>
            <pc:sldMk cId="195595403" sldId="368"/>
            <ac:picMk id="5" creationId="{F286F121-7EC1-BA17-2DE1-F5F81650EFEE}"/>
          </ac:picMkLst>
        </pc:picChg>
        <pc:picChg chg="add del mod">
          <ac:chgData name="Rebecca Hawkins" userId="a6d4d689-4a4f-4e8e-ae2d-f334cd5ecc1f" providerId="ADAL" clId="{513EFA48-7C27-4CCF-B612-3A72EA7045E9}" dt="2024-01-23T15:08:08.992" v="10370"/>
          <ac:picMkLst>
            <pc:docMk/>
            <pc:sldMk cId="195595403" sldId="368"/>
            <ac:picMk id="11" creationId="{55FE5190-FEFB-52D7-3754-31C34F5977A4}"/>
          </ac:picMkLst>
        </pc:picChg>
        <pc:picChg chg="add mod ord">
          <ac:chgData name="Rebecca Hawkins" userId="a6d4d689-4a4f-4e8e-ae2d-f334cd5ecc1f" providerId="ADAL" clId="{513EFA48-7C27-4CCF-B612-3A72EA7045E9}" dt="2024-01-23T16:29:03.228" v="10791" actId="166"/>
          <ac:picMkLst>
            <pc:docMk/>
            <pc:sldMk cId="195595403" sldId="368"/>
            <ac:picMk id="12" creationId="{4A5360EE-ECC7-549A-47A4-299243A489E7}"/>
          </ac:picMkLst>
        </pc:picChg>
        <pc:picChg chg="add del mod modCrop">
          <ac:chgData name="Rebecca Hawkins" userId="a6d4d689-4a4f-4e8e-ae2d-f334cd5ecc1f" providerId="ADAL" clId="{513EFA48-7C27-4CCF-B612-3A72EA7045E9}" dt="2024-01-23T16:56:14.981" v="10799" actId="478"/>
          <ac:picMkLst>
            <pc:docMk/>
            <pc:sldMk cId="195595403" sldId="368"/>
            <ac:picMk id="13" creationId="{B182DB05-723B-E1CB-981F-B8D97A5BA345}"/>
          </ac:picMkLst>
        </pc:picChg>
      </pc:sldChg>
      <pc:sldChg chg="addSp delSp modSp add mod ord">
        <pc:chgData name="Rebecca Hawkins" userId="a6d4d689-4a4f-4e8e-ae2d-f334cd5ecc1f" providerId="ADAL" clId="{513EFA48-7C27-4CCF-B612-3A72EA7045E9}" dt="2024-01-23T19:32:35.128" v="11626" actId="1076"/>
        <pc:sldMkLst>
          <pc:docMk/>
          <pc:sldMk cId="1443543690" sldId="369"/>
        </pc:sldMkLst>
        <pc:spChg chg="add mod">
          <ac:chgData name="Rebecca Hawkins" userId="a6d4d689-4a4f-4e8e-ae2d-f334cd5ecc1f" providerId="ADAL" clId="{513EFA48-7C27-4CCF-B612-3A72EA7045E9}" dt="2024-01-10T13:41:10.411" v="8243" actId="1076"/>
          <ac:spMkLst>
            <pc:docMk/>
            <pc:sldMk cId="1443543690" sldId="369"/>
            <ac:spMk id="2" creationId="{C6B2CF5A-AD76-B6EE-962E-60C87AE1BB11}"/>
          </ac:spMkLst>
        </pc:spChg>
        <pc:spChg chg="del">
          <ac:chgData name="Rebecca Hawkins" userId="a6d4d689-4a4f-4e8e-ae2d-f334cd5ecc1f" providerId="ADAL" clId="{513EFA48-7C27-4CCF-B612-3A72EA7045E9}" dt="2024-01-10T13:39:20.523" v="8211" actId="478"/>
          <ac:spMkLst>
            <pc:docMk/>
            <pc:sldMk cId="1443543690" sldId="369"/>
            <ac:spMk id="3" creationId="{31E3643B-450D-5E4B-8746-8AA43BB5CD34}"/>
          </ac:spMkLst>
        </pc:spChg>
        <pc:spChg chg="mod">
          <ac:chgData name="Rebecca Hawkins" userId="a6d4d689-4a4f-4e8e-ae2d-f334cd5ecc1f" providerId="ADAL" clId="{513EFA48-7C27-4CCF-B612-3A72EA7045E9}" dt="2024-01-10T13:41:47.349" v="8256" actId="313"/>
          <ac:spMkLst>
            <pc:docMk/>
            <pc:sldMk cId="1443543690" sldId="369"/>
            <ac:spMk id="4" creationId="{00000000-0000-0000-0000-000000000000}"/>
          </ac:spMkLst>
        </pc:spChg>
        <pc:spChg chg="mod">
          <ac:chgData name="Rebecca Hawkins" userId="a6d4d689-4a4f-4e8e-ae2d-f334cd5ecc1f" providerId="ADAL" clId="{513EFA48-7C27-4CCF-B612-3A72EA7045E9}" dt="2024-01-10T13:41:39.101" v="8246" actId="1076"/>
          <ac:spMkLst>
            <pc:docMk/>
            <pc:sldMk cId="1443543690" sldId="369"/>
            <ac:spMk id="6" creationId="{C1FBD042-3FBD-A2D2-85CE-4CD4C1631875}"/>
          </ac:spMkLst>
        </pc:spChg>
        <pc:spChg chg="mod">
          <ac:chgData name="Rebecca Hawkins" userId="a6d4d689-4a4f-4e8e-ae2d-f334cd5ecc1f" providerId="ADAL" clId="{513EFA48-7C27-4CCF-B612-3A72EA7045E9}" dt="2024-01-23T17:44:46.344" v="10940" actId="1076"/>
          <ac:spMkLst>
            <pc:docMk/>
            <pc:sldMk cId="1443543690" sldId="369"/>
            <ac:spMk id="8" creationId="{2500E1DB-AA08-5EA6-1F7E-F68DD5C32916}"/>
          </ac:spMkLst>
        </pc:spChg>
        <pc:spChg chg="mod ord">
          <ac:chgData name="Rebecca Hawkins" userId="a6d4d689-4a4f-4e8e-ae2d-f334cd5ecc1f" providerId="ADAL" clId="{513EFA48-7C27-4CCF-B612-3A72EA7045E9}" dt="2024-01-23T19:29:30.579" v="11588" actId="1076"/>
          <ac:spMkLst>
            <pc:docMk/>
            <pc:sldMk cId="1443543690" sldId="369"/>
            <ac:spMk id="9" creationId="{EFF71BD8-50E8-8A02-98E6-D43ED744D628}"/>
          </ac:spMkLst>
        </pc:spChg>
        <pc:spChg chg="add del mod">
          <ac:chgData name="Rebecca Hawkins" userId="a6d4d689-4a4f-4e8e-ae2d-f334cd5ecc1f" providerId="ADAL" clId="{513EFA48-7C27-4CCF-B612-3A72EA7045E9}" dt="2024-01-23T17:46:36.182" v="10983" actId="478"/>
          <ac:spMkLst>
            <pc:docMk/>
            <pc:sldMk cId="1443543690" sldId="369"/>
            <ac:spMk id="10" creationId="{557EF3DF-5185-DE57-0FB1-69FE0385E21F}"/>
          </ac:spMkLst>
        </pc:spChg>
        <pc:spChg chg="del mod ord">
          <ac:chgData name="Rebecca Hawkins" userId="a6d4d689-4a4f-4e8e-ae2d-f334cd5ecc1f" providerId="ADAL" clId="{513EFA48-7C27-4CCF-B612-3A72EA7045E9}" dt="2024-01-23T16:18:43.893" v="10701"/>
          <ac:spMkLst>
            <pc:docMk/>
            <pc:sldMk cId="1443543690" sldId="369"/>
            <ac:spMk id="12" creationId="{3BE3FA9E-39A8-068A-04DD-2C31CF03C65C}"/>
          </ac:spMkLst>
        </pc:spChg>
        <pc:spChg chg="add mod">
          <ac:chgData name="Rebecca Hawkins" userId="a6d4d689-4a4f-4e8e-ae2d-f334cd5ecc1f" providerId="ADAL" clId="{513EFA48-7C27-4CCF-B612-3A72EA7045E9}" dt="2024-01-23T19:32:35.128" v="11626" actId="1076"/>
          <ac:spMkLst>
            <pc:docMk/>
            <pc:sldMk cId="1443543690" sldId="369"/>
            <ac:spMk id="13" creationId="{C6B776AD-DEBB-D886-058F-56933F62FDCE}"/>
          </ac:spMkLst>
        </pc:spChg>
        <pc:spChg chg="add mod">
          <ac:chgData name="Rebecca Hawkins" userId="a6d4d689-4a4f-4e8e-ae2d-f334cd5ecc1f" providerId="ADAL" clId="{513EFA48-7C27-4CCF-B612-3A72EA7045E9}" dt="2024-01-23T19:22:42.854" v="11555" actId="1076"/>
          <ac:spMkLst>
            <pc:docMk/>
            <pc:sldMk cId="1443543690" sldId="369"/>
            <ac:spMk id="17" creationId="{0781251D-0025-D08B-BE94-01306E29B983}"/>
          </ac:spMkLst>
        </pc:spChg>
        <pc:grpChg chg="add del mod ord">
          <ac:chgData name="Rebecca Hawkins" userId="a6d4d689-4a4f-4e8e-ae2d-f334cd5ecc1f" providerId="ADAL" clId="{513EFA48-7C27-4CCF-B612-3A72EA7045E9}" dt="2024-01-23T19:15:02.583" v="11345" actId="478"/>
          <ac:grpSpMkLst>
            <pc:docMk/>
            <pc:sldMk cId="1443543690" sldId="369"/>
            <ac:grpSpMk id="7" creationId="{FB1F895B-E0A8-43BD-F752-A5E8FA976E75}"/>
          </ac:grpSpMkLst>
        </pc:grpChg>
        <pc:grpChg chg="add mod ord">
          <ac:chgData name="Rebecca Hawkins" userId="a6d4d689-4a4f-4e8e-ae2d-f334cd5ecc1f" providerId="ADAL" clId="{513EFA48-7C27-4CCF-B612-3A72EA7045E9}" dt="2024-01-23T19:29:24.447" v="11587" actId="171"/>
          <ac:grpSpMkLst>
            <pc:docMk/>
            <pc:sldMk cId="1443543690" sldId="369"/>
            <ac:grpSpMk id="15" creationId="{5E441677-F2DB-30D0-4157-AFCA460BD3D5}"/>
          </ac:grpSpMkLst>
        </pc:grpChg>
        <pc:picChg chg="add mod modCrop">
          <ac:chgData name="Rebecca Hawkins" userId="a6d4d689-4a4f-4e8e-ae2d-f334cd5ecc1f" providerId="ADAL" clId="{513EFA48-7C27-4CCF-B612-3A72EA7045E9}" dt="2024-01-23T16:16:16.584" v="10685" actId="164"/>
          <ac:picMkLst>
            <pc:docMk/>
            <pc:sldMk cId="1443543690" sldId="369"/>
            <ac:picMk id="3" creationId="{33973873-EDBA-2189-844A-FD295F21993F}"/>
          </ac:picMkLst>
        </pc:picChg>
        <pc:picChg chg="add mod modCrop">
          <ac:chgData name="Rebecca Hawkins" userId="a6d4d689-4a4f-4e8e-ae2d-f334cd5ecc1f" providerId="ADAL" clId="{513EFA48-7C27-4CCF-B612-3A72EA7045E9}" dt="2024-01-23T16:19:46.206" v="10706" actId="1037"/>
          <ac:picMkLst>
            <pc:docMk/>
            <pc:sldMk cId="1443543690" sldId="369"/>
            <ac:picMk id="5" creationId="{350EB8BF-9EB3-22DF-40A6-3F99A291ED27}"/>
          </ac:picMkLst>
        </pc:picChg>
        <pc:picChg chg="add mod ord modCrop">
          <ac:chgData name="Rebecca Hawkins" userId="a6d4d689-4a4f-4e8e-ae2d-f334cd5ecc1f" providerId="ADAL" clId="{513EFA48-7C27-4CCF-B612-3A72EA7045E9}" dt="2024-01-23T19:29:17.605" v="11584" actId="171"/>
          <ac:picMkLst>
            <pc:docMk/>
            <pc:sldMk cId="1443543690" sldId="369"/>
            <ac:picMk id="11" creationId="{9B62AB5F-83C0-7211-92BB-C879AA0B6DF4}"/>
          </ac:picMkLst>
        </pc:picChg>
        <pc:picChg chg="add mod ord modCrop">
          <ac:chgData name="Rebecca Hawkins" userId="a6d4d689-4a4f-4e8e-ae2d-f334cd5ecc1f" providerId="ADAL" clId="{513EFA48-7C27-4CCF-B612-3A72EA7045E9}" dt="2024-01-23T19:29:14.975" v="11581" actId="171"/>
          <ac:picMkLst>
            <pc:docMk/>
            <pc:sldMk cId="1443543690" sldId="369"/>
            <ac:picMk id="14" creationId="{11F6EB3B-A770-4A68-57E0-5484E7699B38}"/>
          </ac:picMkLst>
        </pc:picChg>
        <pc:picChg chg="add mod ord">
          <ac:chgData name="Rebecca Hawkins" userId="a6d4d689-4a4f-4e8e-ae2d-f334cd5ecc1f" providerId="ADAL" clId="{513EFA48-7C27-4CCF-B612-3A72EA7045E9}" dt="2024-01-23T19:32:29.312" v="11625" actId="1036"/>
          <ac:picMkLst>
            <pc:docMk/>
            <pc:sldMk cId="1443543690" sldId="369"/>
            <ac:picMk id="16" creationId="{262EB789-11F4-7F15-E424-E48680350D9B}"/>
          </ac:picMkLst>
        </pc:picChg>
      </pc:sldChg>
      <pc:sldChg chg="addSp delSp modSp new mod">
        <pc:chgData name="Rebecca Hawkins" userId="a6d4d689-4a4f-4e8e-ae2d-f334cd5ecc1f" providerId="ADAL" clId="{513EFA48-7C27-4CCF-B612-3A72EA7045E9}" dt="2024-01-10T14:00:51.987" v="8372" actId="1076"/>
        <pc:sldMkLst>
          <pc:docMk/>
          <pc:sldMk cId="1262470625" sldId="370"/>
        </pc:sldMkLst>
        <pc:graphicFrameChg chg="add">
          <ac:chgData name="Rebecca Hawkins" userId="a6d4d689-4a4f-4e8e-ae2d-f334cd5ecc1f" providerId="ADAL" clId="{513EFA48-7C27-4CCF-B612-3A72EA7045E9}" dt="2024-01-10T13:57:02.943" v="8367"/>
          <ac:graphicFrameMkLst>
            <pc:docMk/>
            <pc:sldMk cId="1262470625" sldId="370"/>
            <ac:graphicFrameMk id="4" creationId="{232DBC30-0DAB-8095-E7CB-5385BEDDE71B}"/>
          </ac:graphicFrameMkLst>
        </pc:graphicFrameChg>
        <pc:graphicFrameChg chg="add del">
          <ac:chgData name="Rebecca Hawkins" userId="a6d4d689-4a4f-4e8e-ae2d-f334cd5ecc1f" providerId="ADAL" clId="{513EFA48-7C27-4CCF-B612-3A72EA7045E9}" dt="2024-01-10T14:00:41.545" v="8371" actId="478"/>
          <ac:graphicFrameMkLst>
            <pc:docMk/>
            <pc:sldMk cId="1262470625" sldId="370"/>
            <ac:graphicFrameMk id="5" creationId="{5216373C-74C5-7FA7-E35C-AC37B518C959}"/>
          </ac:graphicFrameMkLst>
        </pc:graphicFrameChg>
        <pc:graphicFrameChg chg="add mod">
          <ac:chgData name="Rebecca Hawkins" userId="a6d4d689-4a4f-4e8e-ae2d-f334cd5ecc1f" providerId="ADAL" clId="{513EFA48-7C27-4CCF-B612-3A72EA7045E9}" dt="2024-01-10T14:00:51.987" v="8372" actId="1076"/>
          <ac:graphicFrameMkLst>
            <pc:docMk/>
            <pc:sldMk cId="1262470625" sldId="370"/>
            <ac:graphicFrameMk id="6" creationId="{AE18F77E-2516-E94F-9669-DBC410511AAC}"/>
          </ac:graphicFrameMkLst>
        </pc:graphicFrameChg>
      </pc:sldChg>
      <pc:sldChg chg="addSp delSp new del mod">
        <pc:chgData name="Rebecca Hawkins" userId="a6d4d689-4a4f-4e8e-ae2d-f334cd5ecc1f" providerId="ADAL" clId="{513EFA48-7C27-4CCF-B612-3A72EA7045E9}" dt="2024-01-10T13:56:16.057" v="8365" actId="47"/>
        <pc:sldMkLst>
          <pc:docMk/>
          <pc:sldMk cId="3534599130" sldId="370"/>
        </pc:sldMkLst>
        <pc:graphicFrameChg chg="add del">
          <ac:chgData name="Rebecca Hawkins" userId="a6d4d689-4a4f-4e8e-ae2d-f334cd5ecc1f" providerId="ADAL" clId="{513EFA48-7C27-4CCF-B612-3A72EA7045E9}" dt="2024-01-10T13:56:03.308" v="8363" actId="478"/>
          <ac:graphicFrameMkLst>
            <pc:docMk/>
            <pc:sldMk cId="3534599130" sldId="370"/>
            <ac:graphicFrameMk id="4" creationId="{BB04DC6A-13C5-9BD7-5589-3F6C743C477A}"/>
          </ac:graphicFrameMkLst>
        </pc:graphicFrameChg>
        <pc:graphicFrameChg chg="add">
          <ac:chgData name="Rebecca Hawkins" userId="a6d4d689-4a4f-4e8e-ae2d-f334cd5ecc1f" providerId="ADAL" clId="{513EFA48-7C27-4CCF-B612-3A72EA7045E9}" dt="2024-01-10T13:56:04.939" v="8364"/>
          <ac:graphicFrameMkLst>
            <pc:docMk/>
            <pc:sldMk cId="3534599130" sldId="370"/>
            <ac:graphicFrameMk id="5" creationId="{E052DCDD-04ED-02AE-89AA-33F2391A45CC}"/>
          </ac:graphicFrameMkLst>
        </pc:graphicFrameChg>
      </pc:sldChg>
      <pc:sldChg chg="add del">
        <pc:chgData name="Rebecca Hawkins" userId="a6d4d689-4a4f-4e8e-ae2d-f334cd5ecc1f" providerId="ADAL" clId="{513EFA48-7C27-4CCF-B612-3A72EA7045E9}" dt="2024-01-04T14:22:30.254" v="2538"/>
        <pc:sldMkLst>
          <pc:docMk/>
          <pc:sldMk cId="1633199496" sldId="371"/>
        </pc:sldMkLst>
      </pc:sldChg>
      <pc:sldChg chg="addSp delSp modSp new mod">
        <pc:chgData name="Rebecca Hawkins" userId="a6d4d689-4a4f-4e8e-ae2d-f334cd5ecc1f" providerId="ADAL" clId="{513EFA48-7C27-4CCF-B612-3A72EA7045E9}" dt="2024-01-10T14:08:51.500" v="8379" actId="478"/>
        <pc:sldMkLst>
          <pc:docMk/>
          <pc:sldMk cId="4097871177" sldId="371"/>
        </pc:sldMkLst>
        <pc:graphicFrameChg chg="add">
          <ac:chgData name="Rebecca Hawkins" userId="a6d4d689-4a4f-4e8e-ae2d-f334cd5ecc1f" providerId="ADAL" clId="{513EFA48-7C27-4CCF-B612-3A72EA7045E9}" dt="2024-01-10T14:07:25.885" v="8374"/>
          <ac:graphicFrameMkLst>
            <pc:docMk/>
            <pc:sldMk cId="4097871177" sldId="371"/>
            <ac:graphicFrameMk id="4" creationId="{A53A1E21-51FB-9B6B-C2B7-416E8D12AA9F}"/>
          </ac:graphicFrameMkLst>
        </pc:graphicFrameChg>
        <pc:graphicFrameChg chg="add del mod">
          <ac:chgData name="Rebecca Hawkins" userId="a6d4d689-4a4f-4e8e-ae2d-f334cd5ecc1f" providerId="ADAL" clId="{513EFA48-7C27-4CCF-B612-3A72EA7045E9}" dt="2024-01-10T14:08:51.500" v="8379" actId="478"/>
          <ac:graphicFrameMkLst>
            <pc:docMk/>
            <pc:sldMk cId="4097871177" sldId="371"/>
            <ac:graphicFrameMk id="5" creationId="{A80830D1-067B-0715-5932-36E0F425F1C2}"/>
          </ac:graphicFrameMkLst>
        </pc:graphicFrameChg>
      </pc:sldChg>
      <pc:sldChg chg="addSp delSp modSp add mod">
        <pc:chgData name="Rebecca Hawkins" userId="a6d4d689-4a4f-4e8e-ae2d-f334cd5ecc1f" providerId="ADAL" clId="{513EFA48-7C27-4CCF-B612-3A72EA7045E9}" dt="2024-01-23T09:18:13.845" v="9518" actId="1076"/>
        <pc:sldMkLst>
          <pc:docMk/>
          <pc:sldMk cId="3711687652" sldId="372"/>
        </pc:sldMkLst>
        <pc:spChg chg="add del mod">
          <ac:chgData name="Rebecca Hawkins" userId="a6d4d689-4a4f-4e8e-ae2d-f334cd5ecc1f" providerId="ADAL" clId="{513EFA48-7C27-4CCF-B612-3A72EA7045E9}" dt="2024-01-23T09:17:23.262" v="9506" actId="478"/>
          <ac:spMkLst>
            <pc:docMk/>
            <pc:sldMk cId="3711687652" sldId="372"/>
            <ac:spMk id="3" creationId="{11909D79-C3AF-9AD1-9C12-3EB0F2239FE8}"/>
          </ac:spMkLst>
        </pc:spChg>
        <pc:spChg chg="del">
          <ac:chgData name="Rebecca Hawkins" userId="a6d4d689-4a4f-4e8e-ae2d-f334cd5ecc1f" providerId="ADAL" clId="{513EFA48-7C27-4CCF-B612-3A72EA7045E9}" dt="2024-01-10T14:20:38.908" v="8490" actId="478"/>
          <ac:spMkLst>
            <pc:docMk/>
            <pc:sldMk cId="3711687652" sldId="372"/>
            <ac:spMk id="3" creationId="{FEB03B9F-9C22-FC07-CCD2-50BC2AF72E87}"/>
          </ac:spMkLst>
        </pc:spChg>
        <pc:spChg chg="mod">
          <ac:chgData name="Rebecca Hawkins" userId="a6d4d689-4a4f-4e8e-ae2d-f334cd5ecc1f" providerId="ADAL" clId="{513EFA48-7C27-4CCF-B612-3A72EA7045E9}" dt="2024-01-10T14:22:41.236" v="8528" actId="20577"/>
          <ac:spMkLst>
            <pc:docMk/>
            <pc:sldMk cId="3711687652" sldId="372"/>
            <ac:spMk id="4" creationId="{00000000-0000-0000-0000-000000000000}"/>
          </ac:spMkLst>
        </pc:spChg>
        <pc:spChg chg="del">
          <ac:chgData name="Rebecca Hawkins" userId="a6d4d689-4a4f-4e8e-ae2d-f334cd5ecc1f" providerId="ADAL" clId="{513EFA48-7C27-4CCF-B612-3A72EA7045E9}" dt="2024-01-10T14:21:07.469" v="8502" actId="478"/>
          <ac:spMkLst>
            <pc:docMk/>
            <pc:sldMk cId="3711687652" sldId="372"/>
            <ac:spMk id="5" creationId="{E541CB5D-DA5A-494A-E03F-29338BBF681E}"/>
          </ac:spMkLst>
        </pc:spChg>
        <pc:spChg chg="add mod">
          <ac:chgData name="Rebecca Hawkins" userId="a6d4d689-4a4f-4e8e-ae2d-f334cd5ecc1f" providerId="ADAL" clId="{513EFA48-7C27-4CCF-B612-3A72EA7045E9}" dt="2024-01-10T14:20:59.943" v="8501" actId="1076"/>
          <ac:spMkLst>
            <pc:docMk/>
            <pc:sldMk cId="3711687652" sldId="372"/>
            <ac:spMk id="6" creationId="{19ADC393-845C-A7CC-8B1D-6C42D758A499}"/>
          </ac:spMkLst>
        </pc:spChg>
        <pc:spChg chg="add mod">
          <ac:chgData name="Rebecca Hawkins" userId="a6d4d689-4a4f-4e8e-ae2d-f334cd5ecc1f" providerId="ADAL" clId="{513EFA48-7C27-4CCF-B612-3A72EA7045E9}" dt="2024-01-23T09:18:02.419" v="9517" actId="14100"/>
          <ac:spMkLst>
            <pc:docMk/>
            <pc:sldMk cId="3711687652" sldId="372"/>
            <ac:spMk id="7" creationId="{C674ED3C-FB18-9EB0-B5F2-FB7E0856AC0D}"/>
          </ac:spMkLst>
        </pc:spChg>
        <pc:spChg chg="add del mod">
          <ac:chgData name="Rebecca Hawkins" userId="a6d4d689-4a4f-4e8e-ae2d-f334cd5ecc1f" providerId="ADAL" clId="{513EFA48-7C27-4CCF-B612-3A72EA7045E9}" dt="2024-01-23T09:16:04.707" v="9481" actId="478"/>
          <ac:spMkLst>
            <pc:docMk/>
            <pc:sldMk cId="3711687652" sldId="372"/>
            <ac:spMk id="8" creationId="{1BAD488C-E977-C679-4A0E-53EC95AAF5B8}"/>
          </ac:spMkLst>
        </pc:spChg>
        <pc:spChg chg="add mod">
          <ac:chgData name="Rebecca Hawkins" userId="a6d4d689-4a4f-4e8e-ae2d-f334cd5ecc1f" providerId="ADAL" clId="{513EFA48-7C27-4CCF-B612-3A72EA7045E9}" dt="2024-01-23T09:18:13.845" v="9518" actId="1076"/>
          <ac:spMkLst>
            <pc:docMk/>
            <pc:sldMk cId="3711687652" sldId="372"/>
            <ac:spMk id="9" creationId="{70D46496-4233-79D1-E112-C66F6754F111}"/>
          </ac:spMkLst>
        </pc:spChg>
      </pc:sldChg>
      <pc:sldChg chg="addSp new">
        <pc:chgData name="Rebecca Hawkins" userId="a6d4d689-4a4f-4e8e-ae2d-f334cd5ecc1f" providerId="ADAL" clId="{513EFA48-7C27-4CCF-B612-3A72EA7045E9}" dt="2024-01-10T14:52:47.666" v="8909"/>
        <pc:sldMkLst>
          <pc:docMk/>
          <pc:sldMk cId="2408237899" sldId="373"/>
        </pc:sldMkLst>
        <pc:graphicFrameChg chg="add">
          <ac:chgData name="Rebecca Hawkins" userId="a6d4d689-4a4f-4e8e-ae2d-f334cd5ecc1f" providerId="ADAL" clId="{513EFA48-7C27-4CCF-B612-3A72EA7045E9}" dt="2024-01-10T14:51:54.966" v="8908"/>
          <ac:graphicFrameMkLst>
            <pc:docMk/>
            <pc:sldMk cId="2408237899" sldId="373"/>
            <ac:graphicFrameMk id="4" creationId="{F0E6473A-B2B3-EC7E-E903-8884F2139F71}"/>
          </ac:graphicFrameMkLst>
        </pc:graphicFrameChg>
        <pc:graphicFrameChg chg="add">
          <ac:chgData name="Rebecca Hawkins" userId="a6d4d689-4a4f-4e8e-ae2d-f334cd5ecc1f" providerId="ADAL" clId="{513EFA48-7C27-4CCF-B612-3A72EA7045E9}" dt="2024-01-10T14:52:47.666" v="8909"/>
          <ac:graphicFrameMkLst>
            <pc:docMk/>
            <pc:sldMk cId="2408237899" sldId="373"/>
            <ac:graphicFrameMk id="5" creationId="{CB07C929-4000-D99F-1FC6-9D58210F031D}"/>
          </ac:graphicFrameMkLst>
        </pc:graphicFrameChg>
      </pc:sldChg>
      <pc:sldChg chg="addSp delSp modSp add mod ord">
        <pc:chgData name="Rebecca Hawkins" userId="a6d4d689-4a4f-4e8e-ae2d-f334cd5ecc1f" providerId="ADAL" clId="{513EFA48-7C27-4CCF-B612-3A72EA7045E9}" dt="2024-01-23T11:52:18.087" v="10099" actId="1076"/>
        <pc:sldMkLst>
          <pc:docMk/>
          <pc:sldMk cId="1175486860" sldId="374"/>
        </pc:sldMkLst>
        <pc:spChg chg="mod">
          <ac:chgData name="Rebecca Hawkins" userId="a6d4d689-4a4f-4e8e-ae2d-f334cd5ecc1f" providerId="ADAL" clId="{513EFA48-7C27-4CCF-B612-3A72EA7045E9}" dt="2024-01-10T15:05:48.286" v="9086" actId="20577"/>
          <ac:spMkLst>
            <pc:docMk/>
            <pc:sldMk cId="1175486860" sldId="374"/>
            <ac:spMk id="7" creationId="{E346D01C-3B55-4FAB-84F2-AC3160B745CE}"/>
          </ac:spMkLst>
        </pc:spChg>
        <pc:spChg chg="add mod">
          <ac:chgData name="Rebecca Hawkins" userId="a6d4d689-4a4f-4e8e-ae2d-f334cd5ecc1f" providerId="ADAL" clId="{513EFA48-7C27-4CCF-B612-3A72EA7045E9}" dt="2024-01-23T11:52:09.876" v="10097" actId="1076"/>
          <ac:spMkLst>
            <pc:docMk/>
            <pc:sldMk cId="1175486860" sldId="374"/>
            <ac:spMk id="8" creationId="{D653D0BC-5040-F180-8EB8-0F0685CBC79F}"/>
          </ac:spMkLst>
        </pc:spChg>
        <pc:spChg chg="mod topLvl">
          <ac:chgData name="Rebecca Hawkins" userId="a6d4d689-4a4f-4e8e-ae2d-f334cd5ecc1f" providerId="ADAL" clId="{513EFA48-7C27-4CCF-B612-3A72EA7045E9}" dt="2024-01-23T11:52:12.006" v="10098" actId="1076"/>
          <ac:spMkLst>
            <pc:docMk/>
            <pc:sldMk cId="1175486860" sldId="374"/>
            <ac:spMk id="14" creationId="{D705A07E-8D3B-6C84-E294-3F69E8C6F33B}"/>
          </ac:spMkLst>
        </pc:spChg>
        <pc:spChg chg="add mod">
          <ac:chgData name="Rebecca Hawkins" userId="a6d4d689-4a4f-4e8e-ae2d-f334cd5ecc1f" providerId="ADAL" clId="{513EFA48-7C27-4CCF-B612-3A72EA7045E9}" dt="2024-01-23T11:51:41.812" v="10094" actId="1076"/>
          <ac:spMkLst>
            <pc:docMk/>
            <pc:sldMk cId="1175486860" sldId="374"/>
            <ac:spMk id="18" creationId="{4C1EE236-C789-BE63-18BD-2FDB742DB0C5}"/>
          </ac:spMkLst>
        </pc:spChg>
        <pc:spChg chg="del">
          <ac:chgData name="Rebecca Hawkins" userId="a6d4d689-4a4f-4e8e-ae2d-f334cd5ecc1f" providerId="ADAL" clId="{513EFA48-7C27-4CCF-B612-3A72EA7045E9}" dt="2024-01-10T15:06:21.014" v="9099" actId="478"/>
          <ac:spMkLst>
            <pc:docMk/>
            <pc:sldMk cId="1175486860" sldId="374"/>
            <ac:spMk id="32" creationId="{2BB78DF2-49D2-F481-8066-1760CB9DF766}"/>
          </ac:spMkLst>
        </pc:spChg>
        <pc:spChg chg="del">
          <ac:chgData name="Rebecca Hawkins" userId="a6d4d689-4a4f-4e8e-ae2d-f334cd5ecc1f" providerId="ADAL" clId="{513EFA48-7C27-4CCF-B612-3A72EA7045E9}" dt="2024-01-10T15:05:51.222" v="9087" actId="478"/>
          <ac:spMkLst>
            <pc:docMk/>
            <pc:sldMk cId="1175486860" sldId="374"/>
            <ac:spMk id="33" creationId="{0A96BF2D-B08E-57C8-8012-D9B5BF29DBF0}"/>
          </ac:spMkLst>
        </pc:spChg>
        <pc:spChg chg="del mod">
          <ac:chgData name="Rebecca Hawkins" userId="a6d4d689-4a4f-4e8e-ae2d-f334cd5ecc1f" providerId="ADAL" clId="{513EFA48-7C27-4CCF-B612-3A72EA7045E9}" dt="2024-01-10T15:05:53.236" v="9091" actId="478"/>
          <ac:spMkLst>
            <pc:docMk/>
            <pc:sldMk cId="1175486860" sldId="374"/>
            <ac:spMk id="34" creationId="{1711A327-5942-1DCD-DCD9-8D7F45806F41}"/>
          </ac:spMkLst>
        </pc:spChg>
        <pc:spChg chg="del">
          <ac:chgData name="Rebecca Hawkins" userId="a6d4d689-4a4f-4e8e-ae2d-f334cd5ecc1f" providerId="ADAL" clId="{513EFA48-7C27-4CCF-B612-3A72EA7045E9}" dt="2024-01-10T15:05:56.205" v="9095" actId="478"/>
          <ac:spMkLst>
            <pc:docMk/>
            <pc:sldMk cId="1175486860" sldId="374"/>
            <ac:spMk id="35" creationId="{B3342577-3E66-889B-144E-7342CB1FB205}"/>
          </ac:spMkLst>
        </pc:spChg>
        <pc:spChg chg="del">
          <ac:chgData name="Rebecca Hawkins" userId="a6d4d689-4a4f-4e8e-ae2d-f334cd5ecc1f" providerId="ADAL" clId="{513EFA48-7C27-4CCF-B612-3A72EA7045E9}" dt="2024-01-10T15:05:54.751" v="9093" actId="478"/>
          <ac:spMkLst>
            <pc:docMk/>
            <pc:sldMk cId="1175486860" sldId="374"/>
            <ac:spMk id="36" creationId="{91FE0568-3E2C-15FE-2F75-43DD00E287D5}"/>
          </ac:spMkLst>
        </pc:spChg>
        <pc:grpChg chg="del mod">
          <ac:chgData name="Rebecca Hawkins" userId="a6d4d689-4a4f-4e8e-ae2d-f334cd5ecc1f" providerId="ADAL" clId="{513EFA48-7C27-4CCF-B612-3A72EA7045E9}" dt="2024-01-10T15:06:42.315" v="9131" actId="478"/>
          <ac:grpSpMkLst>
            <pc:docMk/>
            <pc:sldMk cId="1175486860" sldId="374"/>
            <ac:grpSpMk id="15" creationId="{CD6B5148-0CB5-8A70-F84A-22E2DD1DEEDC}"/>
          </ac:grpSpMkLst>
        </pc:grpChg>
        <pc:grpChg chg="del">
          <ac:chgData name="Rebecca Hawkins" userId="a6d4d689-4a4f-4e8e-ae2d-f334cd5ecc1f" providerId="ADAL" clId="{513EFA48-7C27-4CCF-B612-3A72EA7045E9}" dt="2024-01-10T15:05:51.736" v="9088" actId="478"/>
          <ac:grpSpMkLst>
            <pc:docMk/>
            <pc:sldMk cId="1175486860" sldId="374"/>
            <ac:grpSpMk id="19" creationId="{88661E31-0840-9DA5-1567-32A6F78C9609}"/>
          </ac:grpSpMkLst>
        </pc:grpChg>
        <pc:grpChg chg="del">
          <ac:chgData name="Rebecca Hawkins" userId="a6d4d689-4a4f-4e8e-ae2d-f334cd5ecc1f" providerId="ADAL" clId="{513EFA48-7C27-4CCF-B612-3A72EA7045E9}" dt="2024-01-10T15:05:52.195" v="9089" actId="478"/>
          <ac:grpSpMkLst>
            <pc:docMk/>
            <pc:sldMk cId="1175486860" sldId="374"/>
            <ac:grpSpMk id="23" creationId="{F8466EAD-26C4-F037-1EE9-C6AAC294C68C}"/>
          </ac:grpSpMkLst>
        </pc:grpChg>
        <pc:grpChg chg="del">
          <ac:chgData name="Rebecca Hawkins" userId="a6d4d689-4a4f-4e8e-ae2d-f334cd5ecc1f" providerId="ADAL" clId="{513EFA48-7C27-4CCF-B612-3A72EA7045E9}" dt="2024-01-10T15:05:55.166" v="9094" actId="478"/>
          <ac:grpSpMkLst>
            <pc:docMk/>
            <pc:sldMk cId="1175486860" sldId="374"/>
            <ac:grpSpMk id="27" creationId="{FEB0F4F3-F797-688E-F6DC-07AB77388737}"/>
          </ac:grpSpMkLst>
        </pc:grpChg>
        <pc:grpChg chg="del">
          <ac:chgData name="Rebecca Hawkins" userId="a6d4d689-4a4f-4e8e-ae2d-f334cd5ecc1f" providerId="ADAL" clId="{513EFA48-7C27-4CCF-B612-3A72EA7045E9}" dt="2024-01-10T15:05:53.692" v="9092" actId="478"/>
          <ac:grpSpMkLst>
            <pc:docMk/>
            <pc:sldMk cId="1175486860" sldId="374"/>
            <ac:grpSpMk id="31" creationId="{E9194C85-6502-5D22-091B-1B196C9E2B31}"/>
          </ac:grpSpMkLst>
        </pc:grpChg>
        <pc:picChg chg="add mod modCrop">
          <ac:chgData name="Rebecca Hawkins" userId="a6d4d689-4a4f-4e8e-ae2d-f334cd5ecc1f" providerId="ADAL" clId="{513EFA48-7C27-4CCF-B612-3A72EA7045E9}" dt="2024-01-23T11:52:18.087" v="10099" actId="1076"/>
          <ac:picMkLst>
            <pc:docMk/>
            <pc:sldMk cId="1175486860" sldId="374"/>
            <ac:picMk id="4" creationId="{0322028A-9889-D1AF-178C-0DAE047B3D8F}"/>
          </ac:picMkLst>
        </pc:picChg>
        <pc:picChg chg="del topLvl">
          <ac:chgData name="Rebecca Hawkins" userId="a6d4d689-4a4f-4e8e-ae2d-f334cd5ecc1f" providerId="ADAL" clId="{513EFA48-7C27-4CCF-B612-3A72EA7045E9}" dt="2024-01-10T15:06:42.315" v="9131" actId="478"/>
          <ac:picMkLst>
            <pc:docMk/>
            <pc:sldMk cId="1175486860" sldId="374"/>
            <ac:picMk id="9" creationId="{5CFCFCFF-45AE-7D94-C756-1757213DC883}"/>
          </ac:picMkLst>
        </pc:picChg>
        <pc:picChg chg="add del mod">
          <ac:chgData name="Rebecca Hawkins" userId="a6d4d689-4a4f-4e8e-ae2d-f334cd5ecc1f" providerId="ADAL" clId="{513EFA48-7C27-4CCF-B612-3A72EA7045E9}" dt="2024-01-23T11:45:52.415" v="9848" actId="478"/>
          <ac:picMkLst>
            <pc:docMk/>
            <pc:sldMk cId="1175486860" sldId="374"/>
            <ac:picMk id="10" creationId="{5D028FE2-096E-5BF3-1432-5D0BD8F1CD6B}"/>
          </ac:picMkLst>
        </pc:picChg>
        <pc:picChg chg="add del mod">
          <ac:chgData name="Rebecca Hawkins" userId="a6d4d689-4a4f-4e8e-ae2d-f334cd5ecc1f" providerId="ADAL" clId="{513EFA48-7C27-4CCF-B612-3A72EA7045E9}" dt="2024-01-10T15:08:19.905" v="9160" actId="478"/>
          <ac:picMkLst>
            <pc:docMk/>
            <pc:sldMk cId="1175486860" sldId="374"/>
            <ac:picMk id="12" creationId="{356B5230-1EF0-7E1D-1764-8DFA21F921DA}"/>
          </ac:picMkLst>
        </pc:picChg>
        <pc:picChg chg="add del mod">
          <ac:chgData name="Rebecca Hawkins" userId="a6d4d689-4a4f-4e8e-ae2d-f334cd5ecc1f" providerId="ADAL" clId="{513EFA48-7C27-4CCF-B612-3A72EA7045E9}" dt="2024-01-10T15:08:16.781" v="9158" actId="478"/>
          <ac:picMkLst>
            <pc:docMk/>
            <pc:sldMk cId="1175486860" sldId="374"/>
            <ac:picMk id="13" creationId="{5E7CA835-1EE9-5DC1-07D9-651B1488AFC3}"/>
          </ac:picMkLst>
        </pc:picChg>
      </pc:sldChg>
      <pc:sldChg chg="add">
        <pc:chgData name="Rebecca Hawkins" userId="a6d4d689-4a4f-4e8e-ae2d-f334cd5ecc1f" providerId="ADAL" clId="{513EFA48-7C27-4CCF-B612-3A72EA7045E9}" dt="2024-01-23T11:53:41.717" v="10100" actId="2890"/>
        <pc:sldMkLst>
          <pc:docMk/>
          <pc:sldMk cId="815304790" sldId="375"/>
        </pc:sldMkLst>
      </pc:sldChg>
      <pc:sldChg chg="delSp modSp add del mod ord">
        <pc:chgData name="Rebecca Hawkins" userId="a6d4d689-4a4f-4e8e-ae2d-f334cd5ecc1f" providerId="ADAL" clId="{513EFA48-7C27-4CCF-B612-3A72EA7045E9}" dt="2024-01-23T19:14:37.674" v="11344" actId="2696"/>
        <pc:sldMkLst>
          <pc:docMk/>
          <pc:sldMk cId="615849345" sldId="376"/>
        </pc:sldMkLst>
        <pc:spChg chg="mod">
          <ac:chgData name="Rebecca Hawkins" userId="a6d4d689-4a4f-4e8e-ae2d-f334cd5ecc1f" providerId="ADAL" clId="{513EFA48-7C27-4CCF-B612-3A72EA7045E9}" dt="2024-01-23T19:13:38.917" v="11338" actId="5793"/>
          <ac:spMkLst>
            <pc:docMk/>
            <pc:sldMk cId="615849345" sldId="376"/>
            <ac:spMk id="4" creationId="{00000000-0000-0000-0000-000000000000}"/>
          </ac:spMkLst>
        </pc:spChg>
        <pc:picChg chg="del">
          <ac:chgData name="Rebecca Hawkins" userId="a6d4d689-4a4f-4e8e-ae2d-f334cd5ecc1f" providerId="ADAL" clId="{513EFA48-7C27-4CCF-B612-3A72EA7045E9}" dt="2024-01-23T19:14:32.479" v="11343" actId="21"/>
          <ac:picMkLst>
            <pc:docMk/>
            <pc:sldMk cId="615849345" sldId="376"/>
            <ac:picMk id="2" creationId="{28F02F83-78EC-E6A9-9E60-4FA0AE18C51C}"/>
          </ac:picMkLst>
        </pc:picChg>
        <pc:picChg chg="del">
          <ac:chgData name="Rebecca Hawkins" userId="a6d4d689-4a4f-4e8e-ae2d-f334cd5ecc1f" providerId="ADAL" clId="{513EFA48-7C27-4CCF-B612-3A72EA7045E9}" dt="2024-01-23T19:13:42.926" v="11339" actId="478"/>
          <ac:picMkLst>
            <pc:docMk/>
            <pc:sldMk cId="615849345" sldId="376"/>
            <ac:picMk id="7" creationId="{02921211-A6C5-E626-5DA4-98CBBD87562D}"/>
          </ac:picMkLst>
        </pc:picChg>
      </pc:sldChg>
      <pc:sldChg chg="addSp delSp modSp add mod">
        <pc:chgData name="Rebecca Hawkins" userId="a6d4d689-4a4f-4e8e-ae2d-f334cd5ecc1f" providerId="ADAL" clId="{513EFA48-7C27-4CCF-B612-3A72EA7045E9}" dt="2024-01-23T19:50:24.182" v="11866" actId="164"/>
        <pc:sldMkLst>
          <pc:docMk/>
          <pc:sldMk cId="2934752026" sldId="377"/>
        </pc:sldMkLst>
        <pc:spChg chg="mod ord">
          <ac:chgData name="Rebecca Hawkins" userId="a6d4d689-4a4f-4e8e-ae2d-f334cd5ecc1f" providerId="ADAL" clId="{513EFA48-7C27-4CCF-B612-3A72EA7045E9}" dt="2024-01-23T19:31:15.251" v="11613" actId="1076"/>
          <ac:spMkLst>
            <pc:docMk/>
            <pc:sldMk cId="2934752026" sldId="377"/>
            <ac:spMk id="9" creationId="{EFF71BD8-50E8-8A02-98E6-D43ED744D628}"/>
          </ac:spMkLst>
        </pc:spChg>
        <pc:spChg chg="mod">
          <ac:chgData name="Rebecca Hawkins" userId="a6d4d689-4a4f-4e8e-ae2d-f334cd5ecc1f" providerId="ADAL" clId="{513EFA48-7C27-4CCF-B612-3A72EA7045E9}" dt="2024-01-23T19:42:16.903" v="11684" actId="1076"/>
          <ac:spMkLst>
            <pc:docMk/>
            <pc:sldMk cId="2934752026" sldId="377"/>
            <ac:spMk id="13" creationId="{C6B776AD-DEBB-D886-058F-56933F62FDCE}"/>
          </ac:spMkLst>
        </pc:spChg>
        <pc:spChg chg="add mod">
          <ac:chgData name="Rebecca Hawkins" userId="a6d4d689-4a4f-4e8e-ae2d-f334cd5ecc1f" providerId="ADAL" clId="{513EFA48-7C27-4CCF-B612-3A72EA7045E9}" dt="2024-01-23T19:22:49.052" v="11558" actId="20577"/>
          <ac:spMkLst>
            <pc:docMk/>
            <pc:sldMk cId="2934752026" sldId="377"/>
            <ac:spMk id="17" creationId="{0612FD2A-4DF1-96BC-D79B-4528CFBFE4A5}"/>
          </ac:spMkLst>
        </pc:spChg>
        <pc:spChg chg="add mod ord">
          <ac:chgData name="Rebecca Hawkins" userId="a6d4d689-4a4f-4e8e-ae2d-f334cd5ecc1f" providerId="ADAL" clId="{513EFA48-7C27-4CCF-B612-3A72EA7045E9}" dt="2024-01-23T19:50:24.182" v="11866" actId="164"/>
          <ac:spMkLst>
            <pc:docMk/>
            <pc:sldMk cId="2934752026" sldId="377"/>
            <ac:spMk id="19" creationId="{8F1A14F1-3FD3-13F4-3F0B-F8161C407396}"/>
          </ac:spMkLst>
        </pc:spChg>
        <pc:spChg chg="add mod ord">
          <ac:chgData name="Rebecca Hawkins" userId="a6d4d689-4a4f-4e8e-ae2d-f334cd5ecc1f" providerId="ADAL" clId="{513EFA48-7C27-4CCF-B612-3A72EA7045E9}" dt="2024-01-23T19:50:16.456" v="11864" actId="1038"/>
          <ac:spMkLst>
            <pc:docMk/>
            <pc:sldMk cId="2934752026" sldId="377"/>
            <ac:spMk id="20" creationId="{DC9EEA80-AF60-D361-0E7C-FE233863697F}"/>
          </ac:spMkLst>
        </pc:spChg>
        <pc:spChg chg="add mod">
          <ac:chgData name="Rebecca Hawkins" userId="a6d4d689-4a4f-4e8e-ae2d-f334cd5ecc1f" providerId="ADAL" clId="{513EFA48-7C27-4CCF-B612-3A72EA7045E9}" dt="2024-01-23T19:50:24.182" v="11866" actId="164"/>
          <ac:spMkLst>
            <pc:docMk/>
            <pc:sldMk cId="2934752026" sldId="377"/>
            <ac:spMk id="21" creationId="{95BBC5C1-B6DD-CE1A-919E-015361722D22}"/>
          </ac:spMkLst>
        </pc:spChg>
        <pc:grpChg chg="del mod">
          <ac:chgData name="Rebecca Hawkins" userId="a6d4d689-4a4f-4e8e-ae2d-f334cd5ecc1f" providerId="ADAL" clId="{513EFA48-7C27-4CCF-B612-3A72EA7045E9}" dt="2024-01-23T19:40:57.297" v="11652" actId="478"/>
          <ac:grpSpMkLst>
            <pc:docMk/>
            <pc:sldMk cId="2934752026" sldId="377"/>
            <ac:grpSpMk id="7" creationId="{FB1F895B-E0A8-43BD-F752-A5E8FA976E75}"/>
          </ac:grpSpMkLst>
        </pc:grpChg>
        <pc:grpChg chg="del">
          <ac:chgData name="Rebecca Hawkins" userId="a6d4d689-4a4f-4e8e-ae2d-f334cd5ecc1f" providerId="ADAL" clId="{513EFA48-7C27-4CCF-B612-3A72EA7045E9}" dt="2024-01-23T19:16:42.271" v="11408" actId="478"/>
          <ac:grpSpMkLst>
            <pc:docMk/>
            <pc:sldMk cId="2934752026" sldId="377"/>
            <ac:grpSpMk id="15" creationId="{5E441677-F2DB-30D0-4157-AFCA460BD3D5}"/>
          </ac:grpSpMkLst>
        </pc:grpChg>
        <pc:grpChg chg="add mod">
          <ac:chgData name="Rebecca Hawkins" userId="a6d4d689-4a4f-4e8e-ae2d-f334cd5ecc1f" providerId="ADAL" clId="{513EFA48-7C27-4CCF-B612-3A72EA7045E9}" dt="2024-01-23T19:31:32.919" v="11617" actId="1036"/>
          <ac:grpSpMkLst>
            <pc:docMk/>
            <pc:sldMk cId="2934752026" sldId="377"/>
            <ac:grpSpMk id="16" creationId="{097B00F4-F538-C0A8-034A-E61F18BE7D4A}"/>
          </ac:grpSpMkLst>
        </pc:grpChg>
        <pc:grpChg chg="add mod">
          <ac:chgData name="Rebecca Hawkins" userId="a6d4d689-4a4f-4e8e-ae2d-f334cd5ecc1f" providerId="ADAL" clId="{513EFA48-7C27-4CCF-B612-3A72EA7045E9}" dt="2024-01-23T19:50:24.182" v="11866" actId="164"/>
          <ac:grpSpMkLst>
            <pc:docMk/>
            <pc:sldMk cId="2934752026" sldId="377"/>
            <ac:grpSpMk id="23" creationId="{CC96E021-77BD-9886-7BB2-A7EE12114022}"/>
          </ac:grpSpMkLst>
        </pc:grpChg>
        <pc:picChg chg="mod modCrop">
          <ac:chgData name="Rebecca Hawkins" userId="a6d4d689-4a4f-4e8e-ae2d-f334cd5ecc1f" providerId="ADAL" clId="{513EFA48-7C27-4CCF-B612-3A72EA7045E9}" dt="2024-01-23T19:20:08.129" v="11503" actId="732"/>
          <ac:picMkLst>
            <pc:docMk/>
            <pc:sldMk cId="2934752026" sldId="377"/>
            <ac:picMk id="5" creationId="{350EB8BF-9EB3-22DF-40A6-3F99A291ED27}"/>
          </ac:picMkLst>
        </pc:picChg>
        <pc:picChg chg="add mod modCrop">
          <ac:chgData name="Rebecca Hawkins" userId="a6d4d689-4a4f-4e8e-ae2d-f334cd5ecc1f" providerId="ADAL" clId="{513EFA48-7C27-4CCF-B612-3A72EA7045E9}" dt="2024-01-23T19:31:27.200" v="11614" actId="732"/>
          <ac:picMkLst>
            <pc:docMk/>
            <pc:sldMk cId="2934752026" sldId="377"/>
            <ac:picMk id="10" creationId="{649305BA-E7FA-016C-EEEA-F25789206191}"/>
          </ac:picMkLst>
        </pc:picChg>
        <pc:picChg chg="add mod modCrop">
          <ac:chgData name="Rebecca Hawkins" userId="a6d4d689-4a4f-4e8e-ae2d-f334cd5ecc1f" providerId="ADAL" clId="{513EFA48-7C27-4CCF-B612-3A72EA7045E9}" dt="2024-01-23T19:31:08.317" v="11612" actId="732"/>
          <ac:picMkLst>
            <pc:docMk/>
            <pc:sldMk cId="2934752026" sldId="377"/>
            <ac:picMk id="12" creationId="{091450AC-A4E0-1931-E28D-32326C6DC178}"/>
          </ac:picMkLst>
        </pc:picChg>
        <pc:picChg chg="add mod ord">
          <ac:chgData name="Rebecca Hawkins" userId="a6d4d689-4a4f-4e8e-ae2d-f334cd5ecc1f" providerId="ADAL" clId="{513EFA48-7C27-4CCF-B612-3A72EA7045E9}" dt="2024-01-23T19:47:57.427" v="11779" actId="1037"/>
          <ac:picMkLst>
            <pc:docMk/>
            <pc:sldMk cId="2934752026" sldId="377"/>
            <ac:picMk id="18" creationId="{98FFEEAC-9CE4-B7E6-13D6-805552B0C07C}"/>
          </ac:picMkLst>
        </pc:picChg>
        <pc:picChg chg="add mod">
          <ac:chgData name="Rebecca Hawkins" userId="a6d4d689-4a4f-4e8e-ae2d-f334cd5ecc1f" providerId="ADAL" clId="{513EFA48-7C27-4CCF-B612-3A72EA7045E9}" dt="2024-01-23T19:50:24.182" v="11866" actId="164"/>
          <ac:picMkLst>
            <pc:docMk/>
            <pc:sldMk cId="2934752026" sldId="377"/>
            <ac:picMk id="22" creationId="{73961638-1941-6173-111F-E3A9C8BC4863}"/>
          </ac:picMkLst>
        </pc:picChg>
      </pc:sldChg>
    </pc:docChg>
  </pc:docChgLst>
  <pc:docChgLst>
    <pc:chgData name="Rebecca Hawkins" userId="a6d4d689-4a4f-4e8e-ae2d-f334cd5ecc1f" providerId="ADAL" clId="{B8B3334F-2EE7-4455-9D8E-03C68EBCA60D}"/>
    <pc:docChg chg="undo custSel modSld">
      <pc:chgData name="Rebecca Hawkins" userId="a6d4d689-4a4f-4e8e-ae2d-f334cd5ecc1f" providerId="ADAL" clId="{B8B3334F-2EE7-4455-9D8E-03C68EBCA60D}" dt="2024-01-25T09:15:14.191" v="91" actId="1076"/>
      <pc:docMkLst>
        <pc:docMk/>
      </pc:docMkLst>
      <pc:sldChg chg="addSp delSp modSp mod">
        <pc:chgData name="Rebecca Hawkins" userId="a6d4d689-4a4f-4e8e-ae2d-f334cd5ecc1f" providerId="ADAL" clId="{B8B3334F-2EE7-4455-9D8E-03C68EBCA60D}" dt="2024-01-25T09:15:14.191" v="91" actId="1076"/>
        <pc:sldMkLst>
          <pc:docMk/>
          <pc:sldMk cId="2738874140" sldId="341"/>
        </pc:sldMkLst>
        <pc:spChg chg="add del mod">
          <ac:chgData name="Rebecca Hawkins" userId="a6d4d689-4a4f-4e8e-ae2d-f334cd5ecc1f" providerId="ADAL" clId="{B8B3334F-2EE7-4455-9D8E-03C68EBCA60D}" dt="2024-01-25T09:14:33.521" v="68"/>
          <ac:spMkLst>
            <pc:docMk/>
            <pc:sldMk cId="2738874140" sldId="341"/>
            <ac:spMk id="2" creationId="{3A59E5FD-C322-291B-7EED-63F472D5863D}"/>
          </ac:spMkLst>
        </pc:spChg>
        <pc:spChg chg="mod">
          <ac:chgData name="Rebecca Hawkins" userId="a6d4d689-4a4f-4e8e-ae2d-f334cd5ecc1f" providerId="ADAL" clId="{B8B3334F-2EE7-4455-9D8E-03C68EBCA60D}" dt="2024-01-25T09:15:14.191" v="91" actId="1076"/>
          <ac:spMkLst>
            <pc:docMk/>
            <pc:sldMk cId="2738874140" sldId="341"/>
            <ac:spMk id="6" creationId="{11C77508-AC4D-A348-5FD5-A89FDFD1FFB3}"/>
          </ac:spMkLst>
        </pc:spChg>
      </pc:sldChg>
      <pc:sldChg chg="modSp mod">
        <pc:chgData name="Rebecca Hawkins" userId="a6d4d689-4a4f-4e8e-ae2d-f334cd5ecc1f" providerId="ADAL" clId="{B8B3334F-2EE7-4455-9D8E-03C68EBCA60D}" dt="2024-01-24T08:40:31.304" v="43" actId="20577"/>
        <pc:sldMkLst>
          <pc:docMk/>
          <pc:sldMk cId="562606596" sldId="350"/>
        </pc:sldMkLst>
        <pc:spChg chg="mod">
          <ac:chgData name="Rebecca Hawkins" userId="a6d4d689-4a4f-4e8e-ae2d-f334cd5ecc1f" providerId="ADAL" clId="{B8B3334F-2EE7-4455-9D8E-03C68EBCA60D}" dt="2024-01-09T10:11:41.538" v="0" actId="255"/>
          <ac:spMkLst>
            <pc:docMk/>
            <pc:sldMk cId="562606596" sldId="350"/>
            <ac:spMk id="3" creationId="{FEB03B9F-9C22-FC07-CCD2-50BC2AF72E87}"/>
          </ac:spMkLst>
        </pc:spChg>
        <pc:spChg chg="mod">
          <ac:chgData name="Rebecca Hawkins" userId="a6d4d689-4a4f-4e8e-ae2d-f334cd5ecc1f" providerId="ADAL" clId="{B8B3334F-2EE7-4455-9D8E-03C68EBCA60D}" dt="2024-01-24T08:40:31.304" v="43" actId="20577"/>
          <ac:spMkLst>
            <pc:docMk/>
            <pc:sldMk cId="562606596" sldId="350"/>
            <ac:spMk id="5" creationId="{E541CB5D-DA5A-494A-E03F-29338BBF681E}"/>
          </ac:spMkLst>
        </pc:spChg>
      </pc:sldChg>
      <pc:sldChg chg="modSp mod">
        <pc:chgData name="Rebecca Hawkins" userId="a6d4d689-4a4f-4e8e-ae2d-f334cd5ecc1f" providerId="ADAL" clId="{B8B3334F-2EE7-4455-9D8E-03C68EBCA60D}" dt="2024-01-09T10:11:48.545" v="1" actId="255"/>
        <pc:sldMkLst>
          <pc:docMk/>
          <pc:sldMk cId="1118577502" sldId="351"/>
        </pc:sldMkLst>
        <pc:spChg chg="mod">
          <ac:chgData name="Rebecca Hawkins" userId="a6d4d689-4a4f-4e8e-ae2d-f334cd5ecc1f" providerId="ADAL" clId="{B8B3334F-2EE7-4455-9D8E-03C68EBCA60D}" dt="2024-01-09T10:11:48.545" v="1" actId="255"/>
          <ac:spMkLst>
            <pc:docMk/>
            <pc:sldMk cId="1118577502" sldId="351"/>
            <ac:spMk id="3" creationId="{FEB03B9F-9C22-FC07-CCD2-50BC2AF72E87}"/>
          </ac:spMkLst>
        </pc:spChg>
      </pc:sldChg>
      <pc:sldChg chg="modSp mod">
        <pc:chgData name="Rebecca Hawkins" userId="a6d4d689-4a4f-4e8e-ae2d-f334cd5ecc1f" providerId="ADAL" clId="{B8B3334F-2EE7-4455-9D8E-03C68EBCA60D}" dt="2024-01-24T08:40:52.651" v="46" actId="1076"/>
        <pc:sldMkLst>
          <pc:docMk/>
          <pc:sldMk cId="3274804840" sldId="352"/>
        </pc:sldMkLst>
        <pc:spChg chg="mod">
          <ac:chgData name="Rebecca Hawkins" userId="a6d4d689-4a4f-4e8e-ae2d-f334cd5ecc1f" providerId="ADAL" clId="{B8B3334F-2EE7-4455-9D8E-03C68EBCA60D}" dt="2024-01-09T10:11:57.905" v="2" actId="255"/>
          <ac:spMkLst>
            <pc:docMk/>
            <pc:sldMk cId="3274804840" sldId="352"/>
            <ac:spMk id="3" creationId="{FEB03B9F-9C22-FC07-CCD2-50BC2AF72E87}"/>
          </ac:spMkLst>
        </pc:spChg>
        <pc:spChg chg="mod">
          <ac:chgData name="Rebecca Hawkins" userId="a6d4d689-4a4f-4e8e-ae2d-f334cd5ecc1f" providerId="ADAL" clId="{B8B3334F-2EE7-4455-9D8E-03C68EBCA60D}" dt="2024-01-24T08:40:52.651" v="46" actId="1076"/>
          <ac:spMkLst>
            <pc:docMk/>
            <pc:sldMk cId="3274804840" sldId="352"/>
            <ac:spMk id="5" creationId="{E541CB5D-DA5A-494A-E03F-29338BBF681E}"/>
          </ac:spMkLst>
        </pc:spChg>
      </pc:sldChg>
      <pc:sldChg chg="modSp mod">
        <pc:chgData name="Rebecca Hawkins" userId="a6d4d689-4a4f-4e8e-ae2d-f334cd5ecc1f" providerId="ADAL" clId="{B8B3334F-2EE7-4455-9D8E-03C68EBCA60D}" dt="2024-01-24T08:41:19.948" v="47" actId="242"/>
        <pc:sldMkLst>
          <pc:docMk/>
          <pc:sldMk cId="2032956130" sldId="354"/>
        </pc:sldMkLst>
        <pc:spChg chg="mod">
          <ac:chgData name="Rebecca Hawkins" userId="a6d4d689-4a4f-4e8e-ae2d-f334cd5ecc1f" providerId="ADAL" clId="{B8B3334F-2EE7-4455-9D8E-03C68EBCA60D}" dt="2024-01-24T08:41:19.948" v="47" actId="242"/>
          <ac:spMkLst>
            <pc:docMk/>
            <pc:sldMk cId="2032956130" sldId="354"/>
            <ac:spMk id="10" creationId="{4DF71B39-BFF0-5BDF-291F-27A9A0585BC1}"/>
          </ac:spMkLst>
        </pc:spChg>
      </pc:sldChg>
      <pc:sldChg chg="modSp mod">
        <pc:chgData name="Rebecca Hawkins" userId="a6d4d689-4a4f-4e8e-ae2d-f334cd5ecc1f" providerId="ADAL" clId="{B8B3334F-2EE7-4455-9D8E-03C68EBCA60D}" dt="2024-01-24T08:39:33.276" v="41" actId="1076"/>
        <pc:sldMkLst>
          <pc:docMk/>
          <pc:sldMk cId="1231716994" sldId="363"/>
        </pc:sldMkLst>
        <pc:spChg chg="mod">
          <ac:chgData name="Rebecca Hawkins" userId="a6d4d689-4a4f-4e8e-ae2d-f334cd5ecc1f" providerId="ADAL" clId="{B8B3334F-2EE7-4455-9D8E-03C68EBCA60D}" dt="2024-01-24T08:39:27.093" v="39" actId="14100"/>
          <ac:spMkLst>
            <pc:docMk/>
            <pc:sldMk cId="1231716994" sldId="363"/>
            <ac:spMk id="8" creationId="{9DB48AC2-6F55-F096-DFDB-E206902F1D1F}"/>
          </ac:spMkLst>
        </pc:spChg>
        <pc:picChg chg="mod">
          <ac:chgData name="Rebecca Hawkins" userId="a6d4d689-4a4f-4e8e-ae2d-f334cd5ecc1f" providerId="ADAL" clId="{B8B3334F-2EE7-4455-9D8E-03C68EBCA60D}" dt="2024-01-24T08:39:33.276" v="41" actId="1076"/>
          <ac:picMkLst>
            <pc:docMk/>
            <pc:sldMk cId="1231716994" sldId="363"/>
            <ac:picMk id="7" creationId="{1F48911D-68C2-FC80-47FD-C917D9D776F8}"/>
          </ac:picMkLst>
        </pc:picChg>
        <pc:picChg chg="mod">
          <ac:chgData name="Rebecca Hawkins" userId="a6d4d689-4a4f-4e8e-ae2d-f334cd5ecc1f" providerId="ADAL" clId="{B8B3334F-2EE7-4455-9D8E-03C68EBCA60D}" dt="2024-01-24T08:39:29.735" v="40" actId="1036"/>
          <ac:picMkLst>
            <pc:docMk/>
            <pc:sldMk cId="1231716994" sldId="363"/>
            <ac:picMk id="10" creationId="{4E8E3DC2-AB7D-6A18-EE71-D32BAB42D166}"/>
          </ac:picMkLst>
        </pc:picChg>
      </pc:sldChg>
      <pc:sldChg chg="delSp mod">
        <pc:chgData name="Rebecca Hawkins" userId="a6d4d689-4a4f-4e8e-ae2d-f334cd5ecc1f" providerId="ADAL" clId="{B8B3334F-2EE7-4455-9D8E-03C68EBCA60D}" dt="2024-01-24T08:41:40.232" v="48" actId="478"/>
        <pc:sldMkLst>
          <pc:docMk/>
          <pc:sldMk cId="3338120933" sldId="364"/>
        </pc:sldMkLst>
        <pc:spChg chg="del">
          <ac:chgData name="Rebecca Hawkins" userId="a6d4d689-4a4f-4e8e-ae2d-f334cd5ecc1f" providerId="ADAL" clId="{B8B3334F-2EE7-4455-9D8E-03C68EBCA60D}" dt="2024-01-24T08:41:40.232" v="48" actId="478"/>
          <ac:spMkLst>
            <pc:docMk/>
            <pc:sldMk cId="3338120933" sldId="364"/>
            <ac:spMk id="2" creationId="{C0C6AF07-A3F7-8499-CA7B-BC7C289625CB}"/>
          </ac:spMkLst>
        </pc:spChg>
      </pc:sldChg>
      <pc:sldChg chg="addSp delSp modSp mod">
        <pc:chgData name="Rebecca Hawkins" userId="a6d4d689-4a4f-4e8e-ae2d-f334cd5ecc1f" providerId="ADAL" clId="{B8B3334F-2EE7-4455-9D8E-03C68EBCA60D}" dt="2024-01-25T09:13:09.695" v="60" actId="1035"/>
        <pc:sldMkLst>
          <pc:docMk/>
          <pc:sldMk cId="4243145509" sldId="365"/>
        </pc:sldMkLst>
        <pc:spChg chg="add del">
          <ac:chgData name="Rebecca Hawkins" userId="a6d4d689-4a4f-4e8e-ae2d-f334cd5ecc1f" providerId="ADAL" clId="{B8B3334F-2EE7-4455-9D8E-03C68EBCA60D}" dt="2024-01-25T09:12:37.647" v="51" actId="478"/>
          <ac:spMkLst>
            <pc:docMk/>
            <pc:sldMk cId="4243145509" sldId="365"/>
            <ac:spMk id="2" creationId="{B4845366-517A-A29C-7A7A-9ABF496D7DB7}"/>
          </ac:spMkLst>
        </pc:spChg>
        <pc:spChg chg="mod">
          <ac:chgData name="Rebecca Hawkins" userId="a6d4d689-4a4f-4e8e-ae2d-f334cd5ecc1f" providerId="ADAL" clId="{B8B3334F-2EE7-4455-9D8E-03C68EBCA60D}" dt="2024-01-25T09:13:09.695" v="60" actId="1035"/>
          <ac:spMkLst>
            <pc:docMk/>
            <pc:sldMk cId="4243145509" sldId="365"/>
            <ac:spMk id="14" creationId="{14A0EE2C-B15C-9732-FD5C-35744220F1A2}"/>
          </ac:spMkLst>
        </pc:spChg>
        <pc:picChg chg="add mod modCrop">
          <ac:chgData name="Rebecca Hawkins" userId="a6d4d689-4a4f-4e8e-ae2d-f334cd5ecc1f" providerId="ADAL" clId="{B8B3334F-2EE7-4455-9D8E-03C68EBCA60D}" dt="2024-01-25T09:12:57.973" v="58" actId="732"/>
          <ac:picMkLst>
            <pc:docMk/>
            <pc:sldMk cId="4243145509" sldId="365"/>
            <ac:picMk id="5" creationId="{C8AF594E-D309-E9AD-8E1A-E1B21ECB740B}"/>
          </ac:picMkLst>
        </pc:picChg>
        <pc:picChg chg="del">
          <ac:chgData name="Rebecca Hawkins" userId="a6d4d689-4a4f-4e8e-ae2d-f334cd5ecc1f" providerId="ADAL" clId="{B8B3334F-2EE7-4455-9D8E-03C68EBCA60D}" dt="2024-01-25T09:12:35.439" v="49" actId="478"/>
          <ac:picMkLst>
            <pc:docMk/>
            <pc:sldMk cId="4243145509" sldId="365"/>
            <ac:picMk id="10" creationId="{D371447A-C7B5-76C5-3EFA-C287FE967AB9}"/>
          </ac:picMkLst>
        </pc:picChg>
      </pc:sldChg>
      <pc:sldChg chg="addSp delSp modSp mod">
        <pc:chgData name="Rebecca Hawkins" userId="a6d4d689-4a4f-4e8e-ae2d-f334cd5ecc1f" providerId="ADAL" clId="{B8B3334F-2EE7-4455-9D8E-03C68EBCA60D}" dt="2024-01-25T09:13:28.142" v="63" actId="1036"/>
        <pc:sldMkLst>
          <pc:docMk/>
          <pc:sldMk cId="2934752026" sldId="377"/>
        </pc:sldMkLst>
        <pc:spChg chg="mod">
          <ac:chgData name="Rebecca Hawkins" userId="a6d4d689-4a4f-4e8e-ae2d-f334cd5ecc1f" providerId="ADAL" clId="{B8B3334F-2EE7-4455-9D8E-03C68EBCA60D}" dt="2024-01-25T09:13:28.142" v="63" actId="1036"/>
          <ac:spMkLst>
            <pc:docMk/>
            <pc:sldMk cId="2934752026" sldId="377"/>
            <ac:spMk id="19" creationId="{8F1A14F1-3FD3-13F4-3F0B-F8161C407396}"/>
          </ac:spMkLst>
        </pc:spChg>
        <pc:spChg chg="mod">
          <ac:chgData name="Rebecca Hawkins" userId="a6d4d689-4a4f-4e8e-ae2d-f334cd5ecc1f" providerId="ADAL" clId="{B8B3334F-2EE7-4455-9D8E-03C68EBCA60D}" dt="2024-01-24T08:28:43.223" v="10" actId="1037"/>
          <ac:spMkLst>
            <pc:docMk/>
            <pc:sldMk cId="2934752026" sldId="377"/>
            <ac:spMk id="20" creationId="{DC9EEA80-AF60-D361-0E7C-FE233863697F}"/>
          </ac:spMkLst>
        </pc:spChg>
        <pc:spChg chg="mod">
          <ac:chgData name="Rebecca Hawkins" userId="a6d4d689-4a4f-4e8e-ae2d-f334cd5ecc1f" providerId="ADAL" clId="{B8B3334F-2EE7-4455-9D8E-03C68EBCA60D}" dt="2024-01-24T08:29:44.708" v="35" actId="1037"/>
          <ac:spMkLst>
            <pc:docMk/>
            <pc:sldMk cId="2934752026" sldId="377"/>
            <ac:spMk id="21" creationId="{95BBC5C1-B6DD-CE1A-919E-015361722D22}"/>
          </ac:spMkLst>
        </pc:spChg>
        <pc:grpChg chg="add del">
          <ac:chgData name="Rebecca Hawkins" userId="a6d4d689-4a4f-4e8e-ae2d-f334cd5ecc1f" providerId="ADAL" clId="{B8B3334F-2EE7-4455-9D8E-03C68EBCA60D}" dt="2024-01-24T08:29:29.773" v="18" actId="478"/>
          <ac:grpSpMkLst>
            <pc:docMk/>
            <pc:sldMk cId="2934752026" sldId="377"/>
            <ac:grpSpMk id="16" creationId="{097B00F4-F538-C0A8-034A-E61F18BE7D4A}"/>
          </ac:grpSpMkLst>
        </pc:grpChg>
        <pc:grpChg chg="mod ord">
          <ac:chgData name="Rebecca Hawkins" userId="a6d4d689-4a4f-4e8e-ae2d-f334cd5ecc1f" providerId="ADAL" clId="{B8B3334F-2EE7-4455-9D8E-03C68EBCA60D}" dt="2024-01-24T08:29:25.480" v="16" actId="166"/>
          <ac:grpSpMkLst>
            <pc:docMk/>
            <pc:sldMk cId="2934752026" sldId="377"/>
            <ac:grpSpMk id="23" creationId="{CC96E021-77BD-9886-7BB2-A7EE12114022}"/>
          </ac:grpSpMkLst>
        </pc:grpChg>
        <pc:picChg chg="del mod">
          <ac:chgData name="Rebecca Hawkins" userId="a6d4d689-4a4f-4e8e-ae2d-f334cd5ecc1f" providerId="ADAL" clId="{B8B3334F-2EE7-4455-9D8E-03C68EBCA60D}" dt="2024-01-24T08:29:32.646" v="19" actId="478"/>
          <ac:picMkLst>
            <pc:docMk/>
            <pc:sldMk cId="2934752026" sldId="377"/>
            <ac:picMk id="18" creationId="{98FFEEAC-9CE4-B7E6-13D6-805552B0C07C}"/>
          </ac:picMkLst>
        </pc:picChg>
        <pc:picChg chg="mod modCrop">
          <ac:chgData name="Rebecca Hawkins" userId="a6d4d689-4a4f-4e8e-ae2d-f334cd5ecc1f" providerId="ADAL" clId="{B8B3334F-2EE7-4455-9D8E-03C68EBCA60D}" dt="2024-01-24T08:29:58.595" v="37" actId="732"/>
          <ac:picMkLst>
            <pc:docMk/>
            <pc:sldMk cId="2934752026" sldId="377"/>
            <ac:picMk id="22" creationId="{73961638-1941-6173-111F-E3A9C8BC4863}"/>
          </ac:picMkLst>
        </pc:picChg>
      </pc:sldChg>
    </pc:docChg>
  </pc:docChgLst>
  <pc:docChgLst>
    <pc:chgData name="Lesley Sharpe" userId="S::lsharpe@lincoln.ac.uk::f2c753eb-34f6-41f3-a212-ebec981586ba" providerId="AD" clId="Web-{999B056A-715F-4828-BAA9-D2D3D747EE29}"/>
    <pc:docChg chg="modSld">
      <pc:chgData name="Lesley Sharpe" userId="S::lsharpe@lincoln.ac.uk::f2c753eb-34f6-41f3-a212-ebec981586ba" providerId="AD" clId="Web-{999B056A-715F-4828-BAA9-D2D3D747EE29}" dt="2024-01-24T12:34:52.315" v="3" actId="1076"/>
      <pc:docMkLst>
        <pc:docMk/>
      </pc:docMkLst>
      <pc:sldChg chg="modSp">
        <pc:chgData name="Lesley Sharpe" userId="S::lsharpe@lincoln.ac.uk::f2c753eb-34f6-41f3-a212-ebec981586ba" providerId="AD" clId="Web-{999B056A-715F-4828-BAA9-D2D3D747EE29}" dt="2024-01-24T12:34:28.408" v="1" actId="1076"/>
        <pc:sldMkLst>
          <pc:docMk/>
          <pc:sldMk cId="3338120933" sldId="364"/>
        </pc:sldMkLst>
        <pc:grpChg chg="mod">
          <ac:chgData name="Lesley Sharpe" userId="S::lsharpe@lincoln.ac.uk::f2c753eb-34f6-41f3-a212-ebec981586ba" providerId="AD" clId="Web-{999B056A-715F-4828-BAA9-D2D3D747EE29}" dt="2024-01-24T12:34:28.408" v="1" actId="1076"/>
          <ac:grpSpMkLst>
            <pc:docMk/>
            <pc:sldMk cId="3338120933" sldId="364"/>
            <ac:grpSpMk id="19" creationId="{D0DDDFED-A7D3-F86A-F00D-A8510E494996}"/>
          </ac:grpSpMkLst>
        </pc:grpChg>
      </pc:sldChg>
      <pc:sldChg chg="modSp">
        <pc:chgData name="Lesley Sharpe" userId="S::lsharpe@lincoln.ac.uk::f2c753eb-34f6-41f3-a212-ebec981586ba" providerId="AD" clId="Web-{999B056A-715F-4828-BAA9-D2D3D747EE29}" dt="2024-01-24T12:34:52.315" v="3" actId="1076"/>
        <pc:sldMkLst>
          <pc:docMk/>
          <pc:sldMk cId="4243145509" sldId="365"/>
        </pc:sldMkLst>
        <pc:picChg chg="mod">
          <ac:chgData name="Lesley Sharpe" userId="S::lsharpe@lincoln.ac.uk::f2c753eb-34f6-41f3-a212-ebec981586ba" providerId="AD" clId="Web-{999B056A-715F-4828-BAA9-D2D3D747EE29}" dt="2024-01-24T12:34:52.315" v="3" actId="1076"/>
          <ac:picMkLst>
            <pc:docMk/>
            <pc:sldMk cId="4243145509" sldId="365"/>
            <ac:picMk id="10" creationId="{D371447A-C7B5-76C5-3EFA-C287FE967AB9}"/>
          </ac:picMkLst>
        </pc:picChg>
      </pc:sldChg>
    </pc:docChg>
  </pc:docChgLst>
  <pc:docChgLst>
    <pc:chgData name="Rebecca Hawkins" userId="a6d4d689-4a4f-4e8e-ae2d-f334cd5ecc1f" providerId="ADAL" clId="{7A177EBA-B91B-441B-996B-8296725BDA0F}"/>
    <pc:docChg chg="custSel addSld delSld modSld">
      <pc:chgData name="Rebecca Hawkins" userId="a6d4d689-4a4f-4e8e-ae2d-f334cd5ecc1f" providerId="ADAL" clId="{7A177EBA-B91B-441B-996B-8296725BDA0F}" dt="2024-04-06T12:13:07.555" v="124" actId="47"/>
      <pc:docMkLst>
        <pc:docMk/>
      </pc:docMkLst>
      <pc:sldChg chg="modSp mod">
        <pc:chgData name="Rebecca Hawkins" userId="a6d4d689-4a4f-4e8e-ae2d-f334cd5ecc1f" providerId="ADAL" clId="{7A177EBA-B91B-441B-996B-8296725BDA0F}" dt="2024-04-04T09:14:24.519" v="82" actId="1076"/>
        <pc:sldMkLst>
          <pc:docMk/>
          <pc:sldMk cId="445848874" sldId="256"/>
        </pc:sldMkLst>
        <pc:spChg chg="mod">
          <ac:chgData name="Rebecca Hawkins" userId="a6d4d689-4a4f-4e8e-ae2d-f334cd5ecc1f" providerId="ADAL" clId="{7A177EBA-B91B-441B-996B-8296725BDA0F}" dt="2024-04-04T09:14:24.519" v="82" actId="1076"/>
          <ac:spMkLst>
            <pc:docMk/>
            <pc:sldMk cId="445848874" sldId="256"/>
            <ac:spMk id="2" creationId="{9C37F0E4-2D31-F949-AEF1-E06ED801BE0F}"/>
          </ac:spMkLst>
        </pc:spChg>
      </pc:sldChg>
      <pc:sldChg chg="del">
        <pc:chgData name="Rebecca Hawkins" userId="a6d4d689-4a4f-4e8e-ae2d-f334cd5ecc1f" providerId="ADAL" clId="{7A177EBA-B91B-441B-996B-8296725BDA0F}" dt="2024-04-06T12:13:07.555" v="124" actId="47"/>
        <pc:sldMkLst>
          <pc:docMk/>
          <pc:sldMk cId="771348294" sldId="279"/>
        </pc:sldMkLst>
      </pc:sldChg>
      <pc:sldChg chg="modSp mod">
        <pc:chgData name="Rebecca Hawkins" userId="a6d4d689-4a4f-4e8e-ae2d-f334cd5ecc1f" providerId="ADAL" clId="{7A177EBA-B91B-441B-996B-8296725BDA0F}" dt="2024-04-04T12:21:22.163" v="98" actId="20577"/>
        <pc:sldMkLst>
          <pc:docMk/>
          <pc:sldMk cId="1518192589" sldId="310"/>
        </pc:sldMkLst>
        <pc:spChg chg="mod">
          <ac:chgData name="Rebecca Hawkins" userId="a6d4d689-4a4f-4e8e-ae2d-f334cd5ecc1f" providerId="ADAL" clId="{7A177EBA-B91B-441B-996B-8296725BDA0F}" dt="2024-04-04T12:21:22.163" v="98" actId="20577"/>
          <ac:spMkLst>
            <pc:docMk/>
            <pc:sldMk cId="1518192589" sldId="310"/>
            <ac:spMk id="3" creationId="{8738A33A-0FAB-02D1-2F7B-D61708238D98}"/>
          </ac:spMkLst>
        </pc:spChg>
      </pc:sldChg>
      <pc:sldChg chg="del">
        <pc:chgData name="Rebecca Hawkins" userId="a6d4d689-4a4f-4e8e-ae2d-f334cd5ecc1f" providerId="ADAL" clId="{7A177EBA-B91B-441B-996B-8296725BDA0F}" dt="2024-04-06T12:11:58.098" v="123" actId="47"/>
        <pc:sldMkLst>
          <pc:docMk/>
          <pc:sldMk cId="226159038" sldId="327"/>
        </pc:sldMkLst>
      </pc:sldChg>
      <pc:sldChg chg="del">
        <pc:chgData name="Rebecca Hawkins" userId="a6d4d689-4a4f-4e8e-ae2d-f334cd5ecc1f" providerId="ADAL" clId="{7A177EBA-B91B-441B-996B-8296725BDA0F}" dt="2024-04-04T09:14:53.675" v="87" actId="47"/>
        <pc:sldMkLst>
          <pc:docMk/>
          <pc:sldMk cId="2350729350" sldId="331"/>
        </pc:sldMkLst>
      </pc:sldChg>
      <pc:sldChg chg="del">
        <pc:chgData name="Rebecca Hawkins" userId="a6d4d689-4a4f-4e8e-ae2d-f334cd5ecc1f" providerId="ADAL" clId="{7A177EBA-B91B-441B-996B-8296725BDA0F}" dt="2024-04-04T09:14:45.850" v="85" actId="47"/>
        <pc:sldMkLst>
          <pc:docMk/>
          <pc:sldMk cId="255256939" sldId="334"/>
        </pc:sldMkLst>
      </pc:sldChg>
      <pc:sldChg chg="del">
        <pc:chgData name="Rebecca Hawkins" userId="a6d4d689-4a4f-4e8e-ae2d-f334cd5ecc1f" providerId="ADAL" clId="{7A177EBA-B91B-441B-996B-8296725BDA0F}" dt="2024-04-04T09:15:03.130" v="88" actId="47"/>
        <pc:sldMkLst>
          <pc:docMk/>
          <pc:sldMk cId="2738874140" sldId="341"/>
        </pc:sldMkLst>
      </pc:sldChg>
      <pc:sldChg chg="modSp mod">
        <pc:chgData name="Rebecca Hawkins" userId="a6d4d689-4a4f-4e8e-ae2d-f334cd5ecc1f" providerId="ADAL" clId="{7A177EBA-B91B-441B-996B-8296725BDA0F}" dt="2024-04-04T12:21:44.838" v="102" actId="20577"/>
        <pc:sldMkLst>
          <pc:docMk/>
          <pc:sldMk cId="562606596" sldId="350"/>
        </pc:sldMkLst>
        <pc:spChg chg="mod">
          <ac:chgData name="Rebecca Hawkins" userId="a6d4d689-4a4f-4e8e-ae2d-f334cd5ecc1f" providerId="ADAL" clId="{7A177EBA-B91B-441B-996B-8296725BDA0F}" dt="2024-04-04T12:21:44.838" v="102" actId="20577"/>
          <ac:spMkLst>
            <pc:docMk/>
            <pc:sldMk cId="562606596" sldId="350"/>
            <ac:spMk id="3" creationId="{FEB03B9F-9C22-FC07-CCD2-50BC2AF72E87}"/>
          </ac:spMkLst>
        </pc:spChg>
      </pc:sldChg>
      <pc:sldChg chg="modSp mod">
        <pc:chgData name="Rebecca Hawkins" userId="a6d4d689-4a4f-4e8e-ae2d-f334cd5ecc1f" providerId="ADAL" clId="{7A177EBA-B91B-441B-996B-8296725BDA0F}" dt="2024-04-04T12:21:47.946" v="103" actId="20577"/>
        <pc:sldMkLst>
          <pc:docMk/>
          <pc:sldMk cId="1118577502" sldId="351"/>
        </pc:sldMkLst>
        <pc:spChg chg="mod">
          <ac:chgData name="Rebecca Hawkins" userId="a6d4d689-4a4f-4e8e-ae2d-f334cd5ecc1f" providerId="ADAL" clId="{7A177EBA-B91B-441B-996B-8296725BDA0F}" dt="2024-04-04T12:21:47.946" v="103" actId="20577"/>
          <ac:spMkLst>
            <pc:docMk/>
            <pc:sldMk cId="1118577502" sldId="351"/>
            <ac:spMk id="3" creationId="{FEB03B9F-9C22-FC07-CCD2-50BC2AF72E87}"/>
          </ac:spMkLst>
        </pc:spChg>
      </pc:sldChg>
      <pc:sldChg chg="modSp mod">
        <pc:chgData name="Rebecca Hawkins" userId="a6d4d689-4a4f-4e8e-ae2d-f334cd5ecc1f" providerId="ADAL" clId="{7A177EBA-B91B-441B-996B-8296725BDA0F}" dt="2024-04-04T12:21:50.438" v="104" actId="20577"/>
        <pc:sldMkLst>
          <pc:docMk/>
          <pc:sldMk cId="3274804840" sldId="352"/>
        </pc:sldMkLst>
        <pc:spChg chg="mod">
          <ac:chgData name="Rebecca Hawkins" userId="a6d4d689-4a4f-4e8e-ae2d-f334cd5ecc1f" providerId="ADAL" clId="{7A177EBA-B91B-441B-996B-8296725BDA0F}" dt="2024-04-04T12:21:50.438" v="104" actId="20577"/>
          <ac:spMkLst>
            <pc:docMk/>
            <pc:sldMk cId="3274804840" sldId="352"/>
            <ac:spMk id="3" creationId="{FEB03B9F-9C22-FC07-CCD2-50BC2AF72E87}"/>
          </ac:spMkLst>
        </pc:spChg>
      </pc:sldChg>
      <pc:sldChg chg="del">
        <pc:chgData name="Rebecca Hawkins" userId="a6d4d689-4a4f-4e8e-ae2d-f334cd5ecc1f" providerId="ADAL" clId="{7A177EBA-B91B-441B-996B-8296725BDA0F}" dt="2024-04-04T09:18:06.295" v="90" actId="47"/>
        <pc:sldMkLst>
          <pc:docMk/>
          <pc:sldMk cId="2979339617" sldId="356"/>
        </pc:sldMkLst>
      </pc:sldChg>
      <pc:sldChg chg="modSp mod">
        <pc:chgData name="Rebecca Hawkins" userId="a6d4d689-4a4f-4e8e-ae2d-f334cd5ecc1f" providerId="ADAL" clId="{7A177EBA-B91B-441B-996B-8296725BDA0F}" dt="2024-04-04T12:28:00.445" v="109" actId="1035"/>
        <pc:sldMkLst>
          <pc:docMk/>
          <pc:sldMk cId="1318413536" sldId="360"/>
        </pc:sldMkLst>
        <pc:spChg chg="mod">
          <ac:chgData name="Rebecca Hawkins" userId="a6d4d689-4a4f-4e8e-ae2d-f334cd5ecc1f" providerId="ADAL" clId="{7A177EBA-B91B-441B-996B-8296725BDA0F}" dt="2024-04-04T12:28:00.445" v="109" actId="1035"/>
          <ac:spMkLst>
            <pc:docMk/>
            <pc:sldMk cId="1318413536" sldId="360"/>
            <ac:spMk id="15" creationId="{AD091853-0FAA-4B6C-B32B-529611572FD8}"/>
          </ac:spMkLst>
        </pc:spChg>
      </pc:sldChg>
      <pc:sldChg chg="del">
        <pc:chgData name="Rebecca Hawkins" userId="a6d4d689-4a4f-4e8e-ae2d-f334cd5ecc1f" providerId="ADAL" clId="{7A177EBA-B91B-441B-996B-8296725BDA0F}" dt="2024-04-04T12:23:31.718" v="105" actId="47"/>
        <pc:sldMkLst>
          <pc:docMk/>
          <pc:sldMk cId="2278224133" sldId="362"/>
        </pc:sldMkLst>
      </pc:sldChg>
      <pc:sldChg chg="del">
        <pc:chgData name="Rebecca Hawkins" userId="a6d4d689-4a4f-4e8e-ae2d-f334cd5ecc1f" providerId="ADAL" clId="{7A177EBA-B91B-441B-996B-8296725BDA0F}" dt="2024-04-04T12:20:51.298" v="91" actId="47"/>
        <pc:sldMkLst>
          <pc:docMk/>
          <pc:sldMk cId="1443543690" sldId="369"/>
        </pc:sldMkLst>
      </pc:sldChg>
      <pc:sldChg chg="del">
        <pc:chgData name="Rebecca Hawkins" userId="a6d4d689-4a4f-4e8e-ae2d-f334cd5ecc1f" providerId="ADAL" clId="{7A177EBA-B91B-441B-996B-8296725BDA0F}" dt="2024-04-04T09:14:36.109" v="83" actId="47"/>
        <pc:sldMkLst>
          <pc:docMk/>
          <pc:sldMk cId="1262470625" sldId="370"/>
        </pc:sldMkLst>
      </pc:sldChg>
      <pc:sldChg chg="del">
        <pc:chgData name="Rebecca Hawkins" userId="a6d4d689-4a4f-4e8e-ae2d-f334cd5ecc1f" providerId="ADAL" clId="{7A177EBA-B91B-441B-996B-8296725BDA0F}" dt="2024-04-04T09:14:40.981" v="84" actId="47"/>
        <pc:sldMkLst>
          <pc:docMk/>
          <pc:sldMk cId="4097871177" sldId="371"/>
        </pc:sldMkLst>
      </pc:sldChg>
      <pc:sldChg chg="modSp mod">
        <pc:chgData name="Rebecca Hawkins" userId="a6d4d689-4a4f-4e8e-ae2d-f334cd5ecc1f" providerId="ADAL" clId="{7A177EBA-B91B-441B-996B-8296725BDA0F}" dt="2024-04-04T12:21:39.594" v="101" actId="20577"/>
        <pc:sldMkLst>
          <pc:docMk/>
          <pc:sldMk cId="3711687652" sldId="372"/>
        </pc:sldMkLst>
        <pc:spChg chg="mod">
          <ac:chgData name="Rebecca Hawkins" userId="a6d4d689-4a4f-4e8e-ae2d-f334cd5ecc1f" providerId="ADAL" clId="{7A177EBA-B91B-441B-996B-8296725BDA0F}" dt="2024-04-04T12:21:37.183" v="99" actId="20577"/>
          <ac:spMkLst>
            <pc:docMk/>
            <pc:sldMk cId="3711687652" sldId="372"/>
            <ac:spMk id="6" creationId="{19ADC393-845C-A7CC-8B1D-6C42D758A499}"/>
          </ac:spMkLst>
        </pc:spChg>
        <pc:spChg chg="mod">
          <ac:chgData name="Rebecca Hawkins" userId="a6d4d689-4a4f-4e8e-ae2d-f334cd5ecc1f" providerId="ADAL" clId="{7A177EBA-B91B-441B-996B-8296725BDA0F}" dt="2024-04-04T12:21:39.594" v="101" actId="20577"/>
          <ac:spMkLst>
            <pc:docMk/>
            <pc:sldMk cId="3711687652" sldId="372"/>
            <ac:spMk id="7" creationId="{C674ED3C-FB18-9EB0-B5F2-FB7E0856AC0D}"/>
          </ac:spMkLst>
        </pc:spChg>
      </pc:sldChg>
      <pc:sldChg chg="del">
        <pc:chgData name="Rebecca Hawkins" userId="a6d4d689-4a4f-4e8e-ae2d-f334cd5ecc1f" providerId="ADAL" clId="{7A177EBA-B91B-441B-996B-8296725BDA0F}" dt="2024-04-04T09:14:47.357" v="86" actId="47"/>
        <pc:sldMkLst>
          <pc:docMk/>
          <pc:sldMk cId="2408237899" sldId="373"/>
        </pc:sldMkLst>
      </pc:sldChg>
      <pc:sldChg chg="del">
        <pc:chgData name="Rebecca Hawkins" userId="a6d4d689-4a4f-4e8e-ae2d-f334cd5ecc1f" providerId="ADAL" clId="{7A177EBA-B91B-441B-996B-8296725BDA0F}" dt="2024-04-04T09:15:06.498" v="89" actId="47"/>
        <pc:sldMkLst>
          <pc:docMk/>
          <pc:sldMk cId="1175486860" sldId="374"/>
        </pc:sldMkLst>
      </pc:sldChg>
      <pc:sldChg chg="add del setBg">
        <pc:chgData name="Rebecca Hawkins" userId="a6d4d689-4a4f-4e8e-ae2d-f334cd5ecc1f" providerId="ADAL" clId="{7A177EBA-B91B-441B-996B-8296725BDA0F}" dt="2024-04-06T12:11:40.902" v="115" actId="47"/>
        <pc:sldMkLst>
          <pc:docMk/>
          <pc:sldMk cId="2470058513" sldId="376"/>
        </pc:sldMkLst>
      </pc:sldChg>
      <pc:sldChg chg="del">
        <pc:chgData name="Rebecca Hawkins" userId="a6d4d689-4a4f-4e8e-ae2d-f334cd5ecc1f" providerId="ADAL" clId="{7A177EBA-B91B-441B-996B-8296725BDA0F}" dt="2024-04-04T12:20:53.172" v="92" actId="47"/>
        <pc:sldMkLst>
          <pc:docMk/>
          <pc:sldMk cId="2934752026" sldId="377"/>
        </pc:sldMkLst>
      </pc:sldChg>
      <pc:sldChg chg="add del setBg">
        <pc:chgData name="Rebecca Hawkins" userId="a6d4d689-4a4f-4e8e-ae2d-f334cd5ecc1f" providerId="ADAL" clId="{7A177EBA-B91B-441B-996B-8296725BDA0F}" dt="2024-04-06T12:11:57.347" v="122" actId="47"/>
        <pc:sldMkLst>
          <pc:docMk/>
          <pc:sldMk cId="2100144668" sldId="389"/>
        </pc:sldMkLst>
      </pc:sldChg>
      <pc:sldChg chg="addSp delSp modSp add mod">
        <pc:chgData name="Rebecca Hawkins" userId="a6d4d689-4a4f-4e8e-ae2d-f334cd5ecc1f" providerId="ADAL" clId="{7A177EBA-B91B-441B-996B-8296725BDA0F}" dt="2024-04-06T12:11:35.138" v="114"/>
        <pc:sldMkLst>
          <pc:docMk/>
          <pc:sldMk cId="1657166174" sldId="390"/>
        </pc:sldMkLst>
        <pc:spChg chg="del">
          <ac:chgData name="Rebecca Hawkins" userId="a6d4d689-4a4f-4e8e-ae2d-f334cd5ecc1f" providerId="ADAL" clId="{7A177EBA-B91B-441B-996B-8296725BDA0F}" dt="2024-04-06T12:11:27.434" v="112" actId="478"/>
          <ac:spMkLst>
            <pc:docMk/>
            <pc:sldMk cId="1657166174" sldId="390"/>
            <ac:spMk id="2" creationId="{3204D4D7-B6E3-E745-B2EF-4ECEF97D822B}"/>
          </ac:spMkLst>
        </pc:spChg>
        <pc:spChg chg="del">
          <ac:chgData name="Rebecca Hawkins" userId="a6d4d689-4a4f-4e8e-ae2d-f334cd5ecc1f" providerId="ADAL" clId="{7A177EBA-B91B-441B-996B-8296725BDA0F}" dt="2024-04-06T12:11:27.434" v="112" actId="478"/>
          <ac:spMkLst>
            <pc:docMk/>
            <pc:sldMk cId="1657166174" sldId="390"/>
            <ac:spMk id="4" creationId="{9890F720-4A5C-1D5F-2A18-42CA36DE5145}"/>
          </ac:spMkLst>
        </pc:spChg>
        <pc:spChg chg="del">
          <ac:chgData name="Rebecca Hawkins" userId="a6d4d689-4a4f-4e8e-ae2d-f334cd5ecc1f" providerId="ADAL" clId="{7A177EBA-B91B-441B-996B-8296725BDA0F}" dt="2024-04-06T12:11:27.434" v="112" actId="478"/>
          <ac:spMkLst>
            <pc:docMk/>
            <pc:sldMk cId="1657166174" sldId="390"/>
            <ac:spMk id="5" creationId="{A7890025-D7FB-8C8A-25CB-FDE533680CE1}"/>
          </ac:spMkLst>
        </pc:spChg>
        <pc:spChg chg="add del mod">
          <ac:chgData name="Rebecca Hawkins" userId="a6d4d689-4a4f-4e8e-ae2d-f334cd5ecc1f" providerId="ADAL" clId="{7A177EBA-B91B-441B-996B-8296725BDA0F}" dt="2024-04-06T12:11:29.150" v="113" actId="478"/>
          <ac:spMkLst>
            <pc:docMk/>
            <pc:sldMk cId="1657166174" sldId="390"/>
            <ac:spMk id="6" creationId="{A68C5147-6CCB-5D28-C25B-AAC49908F144}"/>
          </ac:spMkLst>
        </pc:spChg>
        <pc:spChg chg="add mod">
          <ac:chgData name="Rebecca Hawkins" userId="a6d4d689-4a4f-4e8e-ae2d-f334cd5ecc1f" providerId="ADAL" clId="{7A177EBA-B91B-441B-996B-8296725BDA0F}" dt="2024-04-06T12:11:35.138" v="114"/>
          <ac:spMkLst>
            <pc:docMk/>
            <pc:sldMk cId="1657166174" sldId="390"/>
            <ac:spMk id="9" creationId="{52EA40DA-7A5C-0225-4D23-BD4D38EEB3BA}"/>
          </ac:spMkLst>
        </pc:spChg>
        <pc:spChg chg="add mod">
          <ac:chgData name="Rebecca Hawkins" userId="a6d4d689-4a4f-4e8e-ae2d-f334cd5ecc1f" providerId="ADAL" clId="{7A177EBA-B91B-441B-996B-8296725BDA0F}" dt="2024-04-06T12:11:35.138" v="114"/>
          <ac:spMkLst>
            <pc:docMk/>
            <pc:sldMk cId="1657166174" sldId="390"/>
            <ac:spMk id="13" creationId="{8B861AF9-1AF3-0E83-459A-FE6216DCCA93}"/>
          </ac:spMkLst>
        </pc:spChg>
        <pc:spChg chg="add mod">
          <ac:chgData name="Rebecca Hawkins" userId="a6d4d689-4a4f-4e8e-ae2d-f334cd5ecc1f" providerId="ADAL" clId="{7A177EBA-B91B-441B-996B-8296725BDA0F}" dt="2024-04-06T12:11:35.138" v="114"/>
          <ac:spMkLst>
            <pc:docMk/>
            <pc:sldMk cId="1657166174" sldId="390"/>
            <ac:spMk id="14" creationId="{E9C175D5-610A-0A55-7CC3-88F6FE558950}"/>
          </ac:spMkLst>
        </pc:spChg>
        <pc:grpChg chg="add mod">
          <ac:chgData name="Rebecca Hawkins" userId="a6d4d689-4a4f-4e8e-ae2d-f334cd5ecc1f" providerId="ADAL" clId="{7A177EBA-B91B-441B-996B-8296725BDA0F}" dt="2024-04-06T12:11:35.138" v="114"/>
          <ac:grpSpMkLst>
            <pc:docMk/>
            <pc:sldMk cId="1657166174" sldId="390"/>
            <ac:grpSpMk id="15" creationId="{2D2496D3-1F2A-C0CF-822C-8C1C8087820A}"/>
          </ac:grpSpMkLst>
        </pc:grpChg>
        <pc:grpChg chg="del">
          <ac:chgData name="Rebecca Hawkins" userId="a6d4d689-4a4f-4e8e-ae2d-f334cd5ecc1f" providerId="ADAL" clId="{7A177EBA-B91B-441B-996B-8296725BDA0F}" dt="2024-04-06T12:11:27.434" v="112" actId="478"/>
          <ac:grpSpMkLst>
            <pc:docMk/>
            <pc:sldMk cId="1657166174" sldId="390"/>
            <ac:grpSpMk id="23" creationId="{D1848F64-0B0A-9FEF-31C2-97B3AFAC35B9}"/>
          </ac:grpSpMkLst>
        </pc:grpChg>
        <pc:picChg chg="del">
          <ac:chgData name="Rebecca Hawkins" userId="a6d4d689-4a4f-4e8e-ae2d-f334cd5ecc1f" providerId="ADAL" clId="{7A177EBA-B91B-441B-996B-8296725BDA0F}" dt="2024-04-06T12:11:27.434" v="112" actId="478"/>
          <ac:picMkLst>
            <pc:docMk/>
            <pc:sldMk cId="1657166174" sldId="390"/>
            <ac:picMk id="3" creationId="{4C3703DD-9C97-3841-CC97-55F2C9153B33}"/>
          </ac:picMkLst>
        </pc:picChg>
        <pc:picChg chg="del">
          <ac:chgData name="Rebecca Hawkins" userId="a6d4d689-4a4f-4e8e-ae2d-f334cd5ecc1f" providerId="ADAL" clId="{7A177EBA-B91B-441B-996B-8296725BDA0F}" dt="2024-04-06T12:11:27.434" v="112" actId="478"/>
          <ac:picMkLst>
            <pc:docMk/>
            <pc:sldMk cId="1657166174" sldId="390"/>
            <ac:picMk id="7" creationId="{325B599A-0D1C-D3D0-D478-AF598189B6D9}"/>
          </ac:picMkLst>
        </pc:picChg>
        <pc:picChg chg="add mod">
          <ac:chgData name="Rebecca Hawkins" userId="a6d4d689-4a4f-4e8e-ae2d-f334cd5ecc1f" providerId="ADAL" clId="{7A177EBA-B91B-441B-996B-8296725BDA0F}" dt="2024-04-06T12:11:35.138" v="114"/>
          <ac:picMkLst>
            <pc:docMk/>
            <pc:sldMk cId="1657166174" sldId="390"/>
            <ac:picMk id="8" creationId="{38573795-8BFC-64C9-D8EF-3A0172B808E8}"/>
          </ac:picMkLst>
        </pc:picChg>
        <pc:picChg chg="add mod">
          <ac:chgData name="Rebecca Hawkins" userId="a6d4d689-4a4f-4e8e-ae2d-f334cd5ecc1f" providerId="ADAL" clId="{7A177EBA-B91B-441B-996B-8296725BDA0F}" dt="2024-04-06T12:11:35.138" v="114"/>
          <ac:picMkLst>
            <pc:docMk/>
            <pc:sldMk cId="1657166174" sldId="390"/>
            <ac:picMk id="11" creationId="{A51226D2-F450-32EA-90EB-1FAE4C1331BA}"/>
          </ac:picMkLst>
        </pc:picChg>
        <pc:picChg chg="mod">
          <ac:chgData name="Rebecca Hawkins" userId="a6d4d689-4a4f-4e8e-ae2d-f334cd5ecc1f" providerId="ADAL" clId="{7A177EBA-B91B-441B-996B-8296725BDA0F}" dt="2024-04-06T12:11:35.138" v="114"/>
          <ac:picMkLst>
            <pc:docMk/>
            <pc:sldMk cId="1657166174" sldId="390"/>
            <ac:picMk id="16" creationId="{858D7EF5-984B-6B76-B3DD-F8D17C1E0BAF}"/>
          </ac:picMkLst>
        </pc:picChg>
        <pc:picChg chg="mod">
          <ac:chgData name="Rebecca Hawkins" userId="a6d4d689-4a4f-4e8e-ae2d-f334cd5ecc1f" providerId="ADAL" clId="{7A177EBA-B91B-441B-996B-8296725BDA0F}" dt="2024-04-06T12:11:35.138" v="114"/>
          <ac:picMkLst>
            <pc:docMk/>
            <pc:sldMk cId="1657166174" sldId="390"/>
            <ac:picMk id="18" creationId="{2F1FA9D5-908F-575E-48E4-52679CCF56F5}"/>
          </ac:picMkLst>
        </pc:picChg>
        <pc:picChg chg="mod">
          <ac:chgData name="Rebecca Hawkins" userId="a6d4d689-4a4f-4e8e-ae2d-f334cd5ecc1f" providerId="ADAL" clId="{7A177EBA-B91B-441B-996B-8296725BDA0F}" dt="2024-04-06T12:11:35.138" v="114"/>
          <ac:picMkLst>
            <pc:docMk/>
            <pc:sldMk cId="1657166174" sldId="390"/>
            <ac:picMk id="19" creationId="{190F694C-4CD9-DA93-49DA-2B39103E04AC}"/>
          </ac:picMkLst>
        </pc:picChg>
        <pc:picChg chg="add mod">
          <ac:chgData name="Rebecca Hawkins" userId="a6d4d689-4a4f-4e8e-ae2d-f334cd5ecc1f" providerId="ADAL" clId="{7A177EBA-B91B-441B-996B-8296725BDA0F}" dt="2024-04-06T12:11:35.138" v="114"/>
          <ac:picMkLst>
            <pc:docMk/>
            <pc:sldMk cId="1657166174" sldId="390"/>
            <ac:picMk id="20" creationId="{0EC6B8D8-2DB7-1F35-0CF2-340F01A5DAEB}"/>
          </ac:picMkLst>
        </pc:picChg>
        <pc:picChg chg="del">
          <ac:chgData name="Rebecca Hawkins" userId="a6d4d689-4a4f-4e8e-ae2d-f334cd5ecc1f" providerId="ADAL" clId="{7A177EBA-B91B-441B-996B-8296725BDA0F}" dt="2024-04-06T12:11:27.434" v="112" actId="478"/>
          <ac:picMkLst>
            <pc:docMk/>
            <pc:sldMk cId="1657166174" sldId="390"/>
            <ac:picMk id="21" creationId="{23AA0FED-C44B-C4BD-52A5-6A3434BA822E}"/>
          </ac:picMkLst>
        </pc:picChg>
      </pc:sldChg>
      <pc:sldChg chg="addSp delSp modSp add mod">
        <pc:chgData name="Rebecca Hawkins" userId="a6d4d689-4a4f-4e8e-ae2d-f334cd5ecc1f" providerId="ADAL" clId="{7A177EBA-B91B-441B-996B-8296725BDA0F}" dt="2024-04-06T12:11:54.421" v="121"/>
        <pc:sldMkLst>
          <pc:docMk/>
          <pc:sldMk cId="1177990669" sldId="391"/>
        </pc:sldMkLst>
        <pc:spChg chg="add del mod">
          <ac:chgData name="Rebecca Hawkins" userId="a6d4d689-4a4f-4e8e-ae2d-f334cd5ecc1f" providerId="ADAL" clId="{7A177EBA-B91B-441B-996B-8296725BDA0F}" dt="2024-04-06T12:11:49.556" v="120" actId="478"/>
          <ac:spMkLst>
            <pc:docMk/>
            <pc:sldMk cId="1177990669" sldId="391"/>
            <ac:spMk id="3" creationId="{55BC9E1D-6401-2582-0382-60D71846B476}"/>
          </ac:spMkLst>
        </pc:spChg>
        <pc:spChg chg="add mod">
          <ac:chgData name="Rebecca Hawkins" userId="a6d4d689-4a4f-4e8e-ae2d-f334cd5ecc1f" providerId="ADAL" clId="{7A177EBA-B91B-441B-996B-8296725BDA0F}" dt="2024-04-06T12:11:54.421" v="121"/>
          <ac:spMkLst>
            <pc:docMk/>
            <pc:sldMk cId="1177990669" sldId="391"/>
            <ac:spMk id="4" creationId="{0291A940-1EF1-1A89-4C9E-AC4281823FCE}"/>
          </ac:spMkLst>
        </pc:spChg>
        <pc:spChg chg="add mod">
          <ac:chgData name="Rebecca Hawkins" userId="a6d4d689-4a4f-4e8e-ae2d-f334cd5ecc1f" providerId="ADAL" clId="{7A177EBA-B91B-441B-996B-8296725BDA0F}" dt="2024-04-06T12:11:54.421" v="121"/>
          <ac:spMkLst>
            <pc:docMk/>
            <pc:sldMk cId="1177990669" sldId="391"/>
            <ac:spMk id="6" creationId="{E3337D7A-2711-8F3F-05B9-6CFD540DBDA5}"/>
          </ac:spMkLst>
        </pc:spChg>
        <pc:spChg chg="del">
          <ac:chgData name="Rebecca Hawkins" userId="a6d4d689-4a4f-4e8e-ae2d-f334cd5ecc1f" providerId="ADAL" clId="{7A177EBA-B91B-441B-996B-8296725BDA0F}" dt="2024-04-06T12:11:47.071" v="118" actId="478"/>
          <ac:spMkLst>
            <pc:docMk/>
            <pc:sldMk cId="1177990669" sldId="391"/>
            <ac:spMk id="9" creationId="{52EA40DA-7A5C-0225-4D23-BD4D38EEB3BA}"/>
          </ac:spMkLst>
        </pc:spChg>
        <pc:spChg chg="del">
          <ac:chgData name="Rebecca Hawkins" userId="a6d4d689-4a4f-4e8e-ae2d-f334cd5ecc1f" providerId="ADAL" clId="{7A177EBA-B91B-441B-996B-8296725BDA0F}" dt="2024-04-06T12:11:45.641" v="117" actId="478"/>
          <ac:spMkLst>
            <pc:docMk/>
            <pc:sldMk cId="1177990669" sldId="391"/>
            <ac:spMk id="13" creationId="{8B861AF9-1AF3-0E83-459A-FE6216DCCA93}"/>
          </ac:spMkLst>
        </pc:spChg>
        <pc:spChg chg="del">
          <ac:chgData name="Rebecca Hawkins" userId="a6d4d689-4a4f-4e8e-ae2d-f334cd5ecc1f" providerId="ADAL" clId="{7A177EBA-B91B-441B-996B-8296725BDA0F}" dt="2024-04-06T12:11:48.427" v="119" actId="478"/>
          <ac:spMkLst>
            <pc:docMk/>
            <pc:sldMk cId="1177990669" sldId="391"/>
            <ac:spMk id="14" creationId="{E9C175D5-610A-0A55-7CC3-88F6FE558950}"/>
          </ac:spMkLst>
        </pc:spChg>
        <pc:grpChg chg="del">
          <ac:chgData name="Rebecca Hawkins" userId="a6d4d689-4a4f-4e8e-ae2d-f334cd5ecc1f" providerId="ADAL" clId="{7A177EBA-B91B-441B-996B-8296725BDA0F}" dt="2024-04-06T12:11:45.641" v="117" actId="478"/>
          <ac:grpSpMkLst>
            <pc:docMk/>
            <pc:sldMk cId="1177990669" sldId="391"/>
            <ac:grpSpMk id="15" creationId="{2D2496D3-1F2A-C0CF-822C-8C1C8087820A}"/>
          </ac:grpSpMkLst>
        </pc:grpChg>
        <pc:picChg chg="add mod">
          <ac:chgData name="Rebecca Hawkins" userId="a6d4d689-4a4f-4e8e-ae2d-f334cd5ecc1f" providerId="ADAL" clId="{7A177EBA-B91B-441B-996B-8296725BDA0F}" dt="2024-04-06T12:11:54.421" v="121"/>
          <ac:picMkLst>
            <pc:docMk/>
            <pc:sldMk cId="1177990669" sldId="391"/>
            <ac:picMk id="5" creationId="{8FD76584-0F6C-4434-BD24-075E88F1D5C0}"/>
          </ac:picMkLst>
        </pc:picChg>
        <pc:picChg chg="add mod">
          <ac:chgData name="Rebecca Hawkins" userId="a6d4d689-4a4f-4e8e-ae2d-f334cd5ecc1f" providerId="ADAL" clId="{7A177EBA-B91B-441B-996B-8296725BDA0F}" dt="2024-04-06T12:11:54.421" v="121"/>
          <ac:picMkLst>
            <pc:docMk/>
            <pc:sldMk cId="1177990669" sldId="391"/>
            <ac:picMk id="7" creationId="{D62D9902-240F-4A4C-96F0-874007139C39}"/>
          </ac:picMkLst>
        </pc:picChg>
        <pc:picChg chg="del">
          <ac:chgData name="Rebecca Hawkins" userId="a6d4d689-4a4f-4e8e-ae2d-f334cd5ecc1f" providerId="ADAL" clId="{7A177EBA-B91B-441B-996B-8296725BDA0F}" dt="2024-04-06T12:11:45.641" v="117" actId="478"/>
          <ac:picMkLst>
            <pc:docMk/>
            <pc:sldMk cId="1177990669" sldId="391"/>
            <ac:picMk id="8" creationId="{38573795-8BFC-64C9-D8EF-3A0172B808E8}"/>
          </ac:picMkLst>
        </pc:picChg>
        <pc:picChg chg="add mod">
          <ac:chgData name="Rebecca Hawkins" userId="a6d4d689-4a4f-4e8e-ae2d-f334cd5ecc1f" providerId="ADAL" clId="{7A177EBA-B91B-441B-996B-8296725BDA0F}" dt="2024-04-06T12:11:54.421" v="121"/>
          <ac:picMkLst>
            <pc:docMk/>
            <pc:sldMk cId="1177990669" sldId="391"/>
            <ac:picMk id="10" creationId="{03F91824-E3AB-47B5-5CF8-A03E57D2C9C5}"/>
          </ac:picMkLst>
        </pc:picChg>
        <pc:picChg chg="del">
          <ac:chgData name="Rebecca Hawkins" userId="a6d4d689-4a4f-4e8e-ae2d-f334cd5ecc1f" providerId="ADAL" clId="{7A177EBA-B91B-441B-996B-8296725BDA0F}" dt="2024-04-06T12:11:45.641" v="117" actId="478"/>
          <ac:picMkLst>
            <pc:docMk/>
            <pc:sldMk cId="1177990669" sldId="391"/>
            <ac:picMk id="11" creationId="{A51226D2-F450-32EA-90EB-1FAE4C1331BA}"/>
          </ac:picMkLst>
        </pc:picChg>
        <pc:picChg chg="add mod">
          <ac:chgData name="Rebecca Hawkins" userId="a6d4d689-4a4f-4e8e-ae2d-f334cd5ecc1f" providerId="ADAL" clId="{7A177EBA-B91B-441B-996B-8296725BDA0F}" dt="2024-04-06T12:11:54.421" v="121"/>
          <ac:picMkLst>
            <pc:docMk/>
            <pc:sldMk cId="1177990669" sldId="391"/>
            <ac:picMk id="12" creationId="{9EA4F566-6E33-852F-E1C2-DD8CFDB5502A}"/>
          </ac:picMkLst>
        </pc:picChg>
        <pc:picChg chg="add mod">
          <ac:chgData name="Rebecca Hawkins" userId="a6d4d689-4a4f-4e8e-ae2d-f334cd5ecc1f" providerId="ADAL" clId="{7A177EBA-B91B-441B-996B-8296725BDA0F}" dt="2024-04-06T12:11:54.421" v="121"/>
          <ac:picMkLst>
            <pc:docMk/>
            <pc:sldMk cId="1177990669" sldId="391"/>
            <ac:picMk id="17" creationId="{16600321-7E8A-EDEC-188B-90DCCA6CED8D}"/>
          </ac:picMkLst>
        </pc:picChg>
        <pc:picChg chg="del">
          <ac:chgData name="Rebecca Hawkins" userId="a6d4d689-4a4f-4e8e-ae2d-f334cd5ecc1f" providerId="ADAL" clId="{7A177EBA-B91B-441B-996B-8296725BDA0F}" dt="2024-04-06T12:11:45.641" v="117" actId="478"/>
          <ac:picMkLst>
            <pc:docMk/>
            <pc:sldMk cId="1177990669" sldId="391"/>
            <ac:picMk id="20" creationId="{0EC6B8D8-2DB7-1F35-0CF2-340F01A5DAEB}"/>
          </ac:picMkLst>
        </pc:picChg>
        <pc:picChg chg="add mod">
          <ac:chgData name="Rebecca Hawkins" userId="a6d4d689-4a4f-4e8e-ae2d-f334cd5ecc1f" providerId="ADAL" clId="{7A177EBA-B91B-441B-996B-8296725BDA0F}" dt="2024-04-06T12:11:54.421" v="121"/>
          <ac:picMkLst>
            <pc:docMk/>
            <pc:sldMk cId="1177990669" sldId="391"/>
            <ac:picMk id="21" creationId="{8890CC95-12CB-8585-664C-E585EE4CB62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C2D060-E5FE-4D95-A23C-646E05616A5F}" type="doc">
      <dgm:prSet loTypeId="urn:microsoft.com/office/officeart/2005/8/layout/bList2" loCatId="list" qsTypeId="urn:microsoft.com/office/officeart/2005/8/quickstyle/simple1" qsCatId="simple" csTypeId="urn:microsoft.com/office/officeart/2005/8/colors/accent1_2" csCatId="accent1" phldr="1"/>
      <dgm:spPr/>
    </dgm:pt>
    <dgm:pt modelId="{BF653245-4702-4932-916A-926AD6DEA868}">
      <dgm:prSet phldrT="[Text]" custT="1"/>
      <dgm:spPr>
        <a:noFill/>
        <a:ln>
          <a:noFill/>
        </a:ln>
      </dgm:spPr>
      <dgm:t>
        <a:bodyPr/>
        <a:lstStyle/>
        <a:p>
          <a:r>
            <a:rPr lang="en-GB" sz="2000" dirty="0">
              <a:solidFill>
                <a:schemeClr val="bg1"/>
              </a:solidFill>
              <a:latin typeface="Georgia" panose="02040502050405020303" pitchFamily="18" charset="0"/>
            </a:rPr>
            <a:t>Component complexity</a:t>
          </a:r>
          <a:endParaRPr lang="en-GB" sz="2000" dirty="0">
            <a:solidFill>
              <a:schemeClr val="bg1"/>
            </a:solidFill>
          </a:endParaRPr>
        </a:p>
      </dgm:t>
    </dgm:pt>
    <dgm:pt modelId="{0A21F082-F076-4B07-B322-880A1D5C0D00}" type="parTrans" cxnId="{FE8954C4-8200-4C35-A6A8-018F7CDA7F9F}">
      <dgm:prSet/>
      <dgm:spPr/>
      <dgm:t>
        <a:bodyPr/>
        <a:lstStyle/>
        <a:p>
          <a:endParaRPr lang="en-GB"/>
        </a:p>
      </dgm:t>
    </dgm:pt>
    <dgm:pt modelId="{D0EF6FD4-3F12-4B2A-98AF-30A53492DCB1}" type="sibTrans" cxnId="{FE8954C4-8200-4C35-A6A8-018F7CDA7F9F}">
      <dgm:prSet/>
      <dgm:spPr/>
      <dgm:t>
        <a:bodyPr/>
        <a:lstStyle/>
        <a:p>
          <a:endParaRPr lang="en-GB"/>
        </a:p>
      </dgm:t>
    </dgm:pt>
    <dgm:pt modelId="{06DD17E4-61AA-4255-B12D-DF28BB88571C}">
      <dgm:prSet phldrT="[Text]" custT="1"/>
      <dgm:spPr>
        <a:noFill/>
        <a:ln>
          <a:noFill/>
        </a:ln>
      </dgm:spPr>
      <dgm:t>
        <a:bodyPr/>
        <a:lstStyle/>
        <a:p>
          <a:r>
            <a:rPr lang="en-GB" sz="2000" dirty="0">
              <a:solidFill>
                <a:schemeClr val="bg1"/>
              </a:solidFill>
              <a:latin typeface="Georgia" panose="02040502050405020303" pitchFamily="18" charset="0"/>
            </a:rPr>
            <a:t>Coordinating complexity</a:t>
          </a:r>
          <a:endParaRPr lang="en-GB" sz="2000" dirty="0"/>
        </a:p>
      </dgm:t>
    </dgm:pt>
    <dgm:pt modelId="{18F79C44-78B9-4CCE-86D2-E08A25CAB9F1}" type="parTrans" cxnId="{9930CC78-E416-4B97-9463-3A5CA093406D}">
      <dgm:prSet/>
      <dgm:spPr/>
      <dgm:t>
        <a:bodyPr/>
        <a:lstStyle/>
        <a:p>
          <a:endParaRPr lang="en-GB"/>
        </a:p>
      </dgm:t>
    </dgm:pt>
    <dgm:pt modelId="{631526EF-5C49-467F-8A60-3D7F0B1818D5}" type="sibTrans" cxnId="{9930CC78-E416-4B97-9463-3A5CA093406D}">
      <dgm:prSet/>
      <dgm:spPr/>
      <dgm:t>
        <a:bodyPr/>
        <a:lstStyle/>
        <a:p>
          <a:endParaRPr lang="en-GB"/>
        </a:p>
      </dgm:t>
    </dgm:pt>
    <dgm:pt modelId="{E73B986F-14AE-4559-BEB4-213D59DBBF8C}">
      <dgm:prSet phldrT="[Text]" custT="1"/>
      <dgm:spPr>
        <a:noFill/>
        <a:ln>
          <a:noFill/>
        </a:ln>
      </dgm:spPr>
      <dgm:t>
        <a:bodyPr/>
        <a:lstStyle/>
        <a:p>
          <a:r>
            <a:rPr lang="en-GB" sz="2000" dirty="0">
              <a:solidFill>
                <a:schemeClr val="bg1"/>
              </a:solidFill>
              <a:latin typeface="Georgia" panose="02040502050405020303" pitchFamily="18" charset="0"/>
            </a:rPr>
            <a:t>Dynamic complexity</a:t>
          </a:r>
          <a:endParaRPr lang="en-GB" sz="2000" dirty="0"/>
        </a:p>
      </dgm:t>
    </dgm:pt>
    <dgm:pt modelId="{A963B029-E349-4314-BE42-DA4FE869D555}" type="parTrans" cxnId="{E59E3D61-D8E3-4E67-BF3C-A670BA0F4E7A}">
      <dgm:prSet/>
      <dgm:spPr/>
      <dgm:t>
        <a:bodyPr/>
        <a:lstStyle/>
        <a:p>
          <a:endParaRPr lang="en-GB"/>
        </a:p>
      </dgm:t>
    </dgm:pt>
    <dgm:pt modelId="{CB4F2AE5-6904-4137-BDC1-D0FC24A1E6AE}" type="sibTrans" cxnId="{E59E3D61-D8E3-4E67-BF3C-A670BA0F4E7A}">
      <dgm:prSet/>
      <dgm:spPr/>
      <dgm:t>
        <a:bodyPr/>
        <a:lstStyle/>
        <a:p>
          <a:endParaRPr lang="en-GB"/>
        </a:p>
      </dgm:t>
    </dgm:pt>
    <dgm:pt modelId="{26B59412-520C-4B9A-9BF3-CB506F402D0B}">
      <dgm:prSet custT="1"/>
      <dgm:spPr>
        <a:solidFill>
          <a:srgbClr val="FFFFFF"/>
        </a:solidFill>
        <a:ln>
          <a:noFill/>
        </a:ln>
      </dgm:spPr>
      <dgm:t>
        <a:bodyPr/>
        <a:lstStyle/>
        <a:p>
          <a:pPr marL="108000" indent="0">
            <a:buNone/>
          </a:pPr>
          <a:r>
            <a:rPr lang="en-GB" sz="2000" dirty="0">
              <a:solidFill>
                <a:srgbClr val="10808A"/>
              </a:solidFill>
              <a:latin typeface="Georgia" panose="02040502050405020303" pitchFamily="18" charset="0"/>
            </a:rPr>
            <a:t>The number of dimensions that must be attended to simultaneously </a:t>
          </a:r>
          <a:endParaRPr lang="en-GB" sz="2000" dirty="0">
            <a:solidFill>
              <a:srgbClr val="10808A"/>
            </a:solidFill>
          </a:endParaRPr>
        </a:p>
      </dgm:t>
    </dgm:pt>
    <dgm:pt modelId="{5633098C-FA9A-4CC0-9768-6DFCCCF08B64}" type="parTrans" cxnId="{7A0AF237-F6BD-48F8-9A77-AE0256D591B2}">
      <dgm:prSet/>
      <dgm:spPr/>
      <dgm:t>
        <a:bodyPr/>
        <a:lstStyle/>
        <a:p>
          <a:endParaRPr lang="en-GB"/>
        </a:p>
      </dgm:t>
    </dgm:pt>
    <dgm:pt modelId="{42CEC1CE-D474-49CE-A948-A957342A4BBE}" type="sibTrans" cxnId="{7A0AF237-F6BD-48F8-9A77-AE0256D591B2}">
      <dgm:prSet/>
      <dgm:spPr/>
      <dgm:t>
        <a:bodyPr/>
        <a:lstStyle/>
        <a:p>
          <a:endParaRPr lang="en-GB"/>
        </a:p>
      </dgm:t>
    </dgm:pt>
    <dgm:pt modelId="{E43D60E3-CB5C-4A67-96CF-99DC8B17F8EB}">
      <dgm:prSet custT="1"/>
      <dgm:spPr>
        <a:solidFill>
          <a:schemeClr val="bg1"/>
        </a:solidFill>
        <a:ln>
          <a:noFill/>
        </a:ln>
      </dgm:spPr>
      <dgm:t>
        <a:bodyPr/>
        <a:lstStyle/>
        <a:p>
          <a:pPr marL="108000" indent="0">
            <a:buNone/>
          </a:pPr>
          <a:r>
            <a:rPr lang="en-GB" sz="2000" dirty="0">
              <a:solidFill>
                <a:srgbClr val="10808A"/>
              </a:solidFill>
              <a:latin typeface="Georgia" panose="02040502050405020303" pitchFamily="18" charset="0"/>
            </a:rPr>
            <a:t>The sequencing of acts and coordination required among acts to accomplish the task</a:t>
          </a:r>
          <a:endParaRPr lang="en-GB" sz="2000" dirty="0">
            <a:solidFill>
              <a:srgbClr val="10808A"/>
            </a:solidFill>
          </a:endParaRPr>
        </a:p>
      </dgm:t>
    </dgm:pt>
    <dgm:pt modelId="{A9420C8D-1302-447F-8DA4-FE9AFF38AD80}" type="parTrans" cxnId="{0D7305A3-C9A8-4C67-BB70-223D097926C8}">
      <dgm:prSet/>
      <dgm:spPr/>
      <dgm:t>
        <a:bodyPr/>
        <a:lstStyle/>
        <a:p>
          <a:endParaRPr lang="en-GB"/>
        </a:p>
      </dgm:t>
    </dgm:pt>
    <dgm:pt modelId="{3FAC2049-A891-4D12-8812-433A155E8686}" type="sibTrans" cxnId="{0D7305A3-C9A8-4C67-BB70-223D097926C8}">
      <dgm:prSet/>
      <dgm:spPr/>
      <dgm:t>
        <a:bodyPr/>
        <a:lstStyle/>
        <a:p>
          <a:endParaRPr lang="en-GB"/>
        </a:p>
      </dgm:t>
    </dgm:pt>
    <dgm:pt modelId="{75524BBD-AEA7-450B-856B-555D7EE446F8}">
      <dgm:prSet custT="1"/>
      <dgm:spPr>
        <a:solidFill>
          <a:srgbClr val="FFFFFF"/>
        </a:solidFill>
        <a:ln>
          <a:noFill/>
        </a:ln>
      </dgm:spPr>
      <dgm:t>
        <a:bodyPr/>
        <a:lstStyle/>
        <a:p>
          <a:pPr marL="108000" indent="0">
            <a:buNone/>
          </a:pPr>
          <a:r>
            <a:rPr lang="en-GB" sz="2000" dirty="0">
              <a:solidFill>
                <a:srgbClr val="10808A"/>
              </a:solidFill>
              <a:latin typeface="Georgia" panose="02040502050405020303" pitchFamily="18" charset="0"/>
            </a:rPr>
            <a:t>The need to adjust to change which can lead to outcomes such as uncertainty and anxiety </a:t>
          </a:r>
          <a:endParaRPr lang="en-GB" sz="2000" dirty="0">
            <a:solidFill>
              <a:srgbClr val="10808A"/>
            </a:solidFill>
          </a:endParaRPr>
        </a:p>
      </dgm:t>
    </dgm:pt>
    <dgm:pt modelId="{70195835-B192-480C-9908-A75D5C0ED07D}" type="parTrans" cxnId="{135EA709-0717-428A-88F9-0AA1CE09CFD3}">
      <dgm:prSet/>
      <dgm:spPr/>
      <dgm:t>
        <a:bodyPr/>
        <a:lstStyle/>
        <a:p>
          <a:endParaRPr lang="en-GB"/>
        </a:p>
      </dgm:t>
    </dgm:pt>
    <dgm:pt modelId="{7794DC54-4E86-4BD9-AC81-C740677F05D1}" type="sibTrans" cxnId="{135EA709-0717-428A-88F9-0AA1CE09CFD3}">
      <dgm:prSet/>
      <dgm:spPr/>
      <dgm:t>
        <a:bodyPr/>
        <a:lstStyle/>
        <a:p>
          <a:endParaRPr lang="en-GB"/>
        </a:p>
      </dgm:t>
    </dgm:pt>
    <dgm:pt modelId="{5A28B299-C53E-431A-BADB-C1B942AA506F}" type="pres">
      <dgm:prSet presAssocID="{F7C2D060-E5FE-4D95-A23C-646E05616A5F}" presName="diagram" presStyleCnt="0">
        <dgm:presLayoutVars>
          <dgm:dir/>
          <dgm:animLvl val="lvl"/>
          <dgm:resizeHandles val="exact"/>
        </dgm:presLayoutVars>
      </dgm:prSet>
      <dgm:spPr/>
    </dgm:pt>
    <dgm:pt modelId="{C87964DF-700F-42D0-87D6-637E582818C7}" type="pres">
      <dgm:prSet presAssocID="{BF653245-4702-4932-916A-926AD6DEA868}" presName="compNode" presStyleCnt="0"/>
      <dgm:spPr/>
    </dgm:pt>
    <dgm:pt modelId="{2C5B58A0-D8DD-42AF-80CA-8CA57EF9BF14}" type="pres">
      <dgm:prSet presAssocID="{BF653245-4702-4932-916A-926AD6DEA868}" presName="childRect" presStyleLbl="bgAcc1" presStyleIdx="0" presStyleCnt="3">
        <dgm:presLayoutVars>
          <dgm:bulletEnabled val="1"/>
        </dgm:presLayoutVars>
      </dgm:prSet>
      <dgm:spPr/>
    </dgm:pt>
    <dgm:pt modelId="{D5E19058-C06E-4E1E-A4DA-6E1A287F12F7}" type="pres">
      <dgm:prSet presAssocID="{BF653245-4702-4932-916A-926AD6DEA868}" presName="parentText" presStyleLbl="node1" presStyleIdx="0" presStyleCnt="0">
        <dgm:presLayoutVars>
          <dgm:chMax val="0"/>
          <dgm:bulletEnabled val="1"/>
        </dgm:presLayoutVars>
      </dgm:prSet>
      <dgm:spPr/>
    </dgm:pt>
    <dgm:pt modelId="{D2CC4FDA-22FF-4F18-A359-CB70D3310332}" type="pres">
      <dgm:prSet presAssocID="{BF653245-4702-4932-916A-926AD6DEA868}" presName="parentRect" presStyleLbl="alignNode1" presStyleIdx="0" presStyleCnt="3"/>
      <dgm:spPr/>
    </dgm:pt>
    <dgm:pt modelId="{FF8B8D46-92E8-4EC2-86F6-45AC4DA07EF7}" type="pres">
      <dgm:prSet presAssocID="{BF653245-4702-4932-916A-926AD6DEA868}" presName="adorn" presStyleLbl="fgAccFollowNode1" presStyleIdx="0" presStyleCnt="3" custLinFactNeighborY="-28708"/>
      <dgm:spPr>
        <a:solidFill>
          <a:srgbClr val="17848E"/>
        </a:solidFill>
        <a:ln w="28575">
          <a:solidFill>
            <a:srgbClr val="FFFFFF"/>
          </a:solidFill>
        </a:ln>
      </dgm:spPr>
    </dgm:pt>
    <dgm:pt modelId="{954BBA98-F928-47FA-BA34-7DA43CAA0063}" type="pres">
      <dgm:prSet presAssocID="{D0EF6FD4-3F12-4B2A-98AF-30A53492DCB1}" presName="sibTrans" presStyleLbl="sibTrans2D1" presStyleIdx="0" presStyleCnt="0"/>
      <dgm:spPr/>
    </dgm:pt>
    <dgm:pt modelId="{A3606D27-0C87-4195-97A1-5ECAD992CFFB}" type="pres">
      <dgm:prSet presAssocID="{06DD17E4-61AA-4255-B12D-DF28BB88571C}" presName="compNode" presStyleCnt="0"/>
      <dgm:spPr/>
    </dgm:pt>
    <dgm:pt modelId="{2F7F3ABD-F2D6-4737-AECB-07611DF71A59}" type="pres">
      <dgm:prSet presAssocID="{06DD17E4-61AA-4255-B12D-DF28BB88571C}" presName="childRect" presStyleLbl="bgAcc1" presStyleIdx="1" presStyleCnt="3">
        <dgm:presLayoutVars>
          <dgm:bulletEnabled val="1"/>
        </dgm:presLayoutVars>
      </dgm:prSet>
      <dgm:spPr/>
    </dgm:pt>
    <dgm:pt modelId="{82ABE692-2962-44C1-8994-0D4C9855135D}" type="pres">
      <dgm:prSet presAssocID="{06DD17E4-61AA-4255-B12D-DF28BB88571C}" presName="parentText" presStyleLbl="node1" presStyleIdx="0" presStyleCnt="0">
        <dgm:presLayoutVars>
          <dgm:chMax val="0"/>
          <dgm:bulletEnabled val="1"/>
        </dgm:presLayoutVars>
      </dgm:prSet>
      <dgm:spPr/>
    </dgm:pt>
    <dgm:pt modelId="{4CC6B853-6230-4B39-9526-A6BC7EF9F100}" type="pres">
      <dgm:prSet presAssocID="{06DD17E4-61AA-4255-B12D-DF28BB88571C}" presName="parentRect" presStyleLbl="alignNode1" presStyleIdx="1" presStyleCnt="3"/>
      <dgm:spPr/>
    </dgm:pt>
    <dgm:pt modelId="{4122894B-E0A8-4271-9332-8B71F2F4282F}" type="pres">
      <dgm:prSet presAssocID="{06DD17E4-61AA-4255-B12D-DF28BB88571C}" presName="adorn" presStyleLbl="fgAccFollowNode1" presStyleIdx="1" presStyleCnt="3" custLinFactNeighborX="-1063" custLinFactNeighborY="-24455"/>
      <dgm:spPr>
        <a:solidFill>
          <a:srgbClr val="17848E"/>
        </a:solidFill>
        <a:ln w="28575">
          <a:solidFill>
            <a:srgbClr val="FFFFFF">
              <a:alpha val="90000"/>
            </a:srgbClr>
          </a:solidFill>
        </a:ln>
      </dgm:spPr>
    </dgm:pt>
    <dgm:pt modelId="{02941BD7-ACFB-491F-B30F-550D373AF08C}" type="pres">
      <dgm:prSet presAssocID="{631526EF-5C49-467F-8A60-3D7F0B1818D5}" presName="sibTrans" presStyleLbl="sibTrans2D1" presStyleIdx="0" presStyleCnt="0"/>
      <dgm:spPr/>
    </dgm:pt>
    <dgm:pt modelId="{267E20E3-2F9B-454E-89A2-C568BBAB3CA6}" type="pres">
      <dgm:prSet presAssocID="{E73B986F-14AE-4559-BEB4-213D59DBBF8C}" presName="compNode" presStyleCnt="0"/>
      <dgm:spPr/>
    </dgm:pt>
    <dgm:pt modelId="{0A37631F-E0EC-4D6E-A75A-047533E5E187}" type="pres">
      <dgm:prSet presAssocID="{E73B986F-14AE-4559-BEB4-213D59DBBF8C}" presName="childRect" presStyleLbl="bgAcc1" presStyleIdx="2" presStyleCnt="3">
        <dgm:presLayoutVars>
          <dgm:bulletEnabled val="1"/>
        </dgm:presLayoutVars>
      </dgm:prSet>
      <dgm:spPr/>
    </dgm:pt>
    <dgm:pt modelId="{7434F8C6-965B-4CFF-BD8B-E216F927DACE}" type="pres">
      <dgm:prSet presAssocID="{E73B986F-14AE-4559-BEB4-213D59DBBF8C}" presName="parentText" presStyleLbl="node1" presStyleIdx="0" presStyleCnt="0">
        <dgm:presLayoutVars>
          <dgm:chMax val="0"/>
          <dgm:bulletEnabled val="1"/>
        </dgm:presLayoutVars>
      </dgm:prSet>
      <dgm:spPr/>
    </dgm:pt>
    <dgm:pt modelId="{3AD1402F-A6F0-4A44-8825-33439BE92EC2}" type="pres">
      <dgm:prSet presAssocID="{E73B986F-14AE-4559-BEB4-213D59DBBF8C}" presName="parentRect" presStyleLbl="alignNode1" presStyleIdx="2" presStyleCnt="3"/>
      <dgm:spPr/>
    </dgm:pt>
    <dgm:pt modelId="{B9B43873-FD1E-4502-8541-9C3131BC927B}" type="pres">
      <dgm:prSet presAssocID="{E73B986F-14AE-4559-BEB4-213D59DBBF8C}" presName="adorn" presStyleLbl="fgAccFollowNode1" presStyleIdx="2" presStyleCnt="3" custLinFactNeighborX="1063" custLinFactNeighborY="-24455"/>
      <dgm:spPr>
        <a:solidFill>
          <a:srgbClr val="17848E">
            <a:alpha val="90000"/>
          </a:srgbClr>
        </a:solidFill>
        <a:ln w="28575">
          <a:solidFill>
            <a:srgbClr val="FFFFFF">
              <a:alpha val="90000"/>
            </a:srgbClr>
          </a:solidFill>
        </a:ln>
      </dgm:spPr>
    </dgm:pt>
  </dgm:ptLst>
  <dgm:cxnLst>
    <dgm:cxn modelId="{135EA709-0717-428A-88F9-0AA1CE09CFD3}" srcId="{E73B986F-14AE-4559-BEB4-213D59DBBF8C}" destId="{75524BBD-AEA7-450B-856B-555D7EE446F8}" srcOrd="0" destOrd="0" parTransId="{70195835-B192-480C-9908-A75D5C0ED07D}" sibTransId="{7794DC54-4E86-4BD9-AC81-C740677F05D1}"/>
    <dgm:cxn modelId="{B0782B18-8240-432F-A8FD-51B149CCF89E}" type="presOf" srcId="{631526EF-5C49-467F-8A60-3D7F0B1818D5}" destId="{02941BD7-ACFB-491F-B30F-550D373AF08C}" srcOrd="0" destOrd="0" presId="urn:microsoft.com/office/officeart/2005/8/layout/bList2"/>
    <dgm:cxn modelId="{261F572E-1FF5-4A4B-AA39-027E7A51AA35}" type="presOf" srcId="{E73B986F-14AE-4559-BEB4-213D59DBBF8C}" destId="{7434F8C6-965B-4CFF-BD8B-E216F927DACE}" srcOrd="0" destOrd="0" presId="urn:microsoft.com/office/officeart/2005/8/layout/bList2"/>
    <dgm:cxn modelId="{C00CF92E-DEC6-4F50-8041-034C3A786C6F}" type="presOf" srcId="{D0EF6FD4-3F12-4B2A-98AF-30A53492DCB1}" destId="{954BBA98-F928-47FA-BA34-7DA43CAA0063}" srcOrd="0" destOrd="0" presId="urn:microsoft.com/office/officeart/2005/8/layout/bList2"/>
    <dgm:cxn modelId="{2650E230-3F8A-49E3-B92E-69384FE0F057}" type="presOf" srcId="{75524BBD-AEA7-450B-856B-555D7EE446F8}" destId="{0A37631F-E0EC-4D6E-A75A-047533E5E187}" srcOrd="0" destOrd="0" presId="urn:microsoft.com/office/officeart/2005/8/layout/bList2"/>
    <dgm:cxn modelId="{7A0AF237-F6BD-48F8-9A77-AE0256D591B2}" srcId="{BF653245-4702-4932-916A-926AD6DEA868}" destId="{26B59412-520C-4B9A-9BF3-CB506F402D0B}" srcOrd="0" destOrd="0" parTransId="{5633098C-FA9A-4CC0-9768-6DFCCCF08B64}" sibTransId="{42CEC1CE-D474-49CE-A948-A957342A4BBE}"/>
    <dgm:cxn modelId="{BF98EE5C-368A-4B3D-B4AA-DD67C8BAAE37}" type="presOf" srcId="{E73B986F-14AE-4559-BEB4-213D59DBBF8C}" destId="{3AD1402F-A6F0-4A44-8825-33439BE92EC2}" srcOrd="1" destOrd="0" presId="urn:microsoft.com/office/officeart/2005/8/layout/bList2"/>
    <dgm:cxn modelId="{E59E3D61-D8E3-4E67-BF3C-A670BA0F4E7A}" srcId="{F7C2D060-E5FE-4D95-A23C-646E05616A5F}" destId="{E73B986F-14AE-4559-BEB4-213D59DBBF8C}" srcOrd="2" destOrd="0" parTransId="{A963B029-E349-4314-BE42-DA4FE869D555}" sibTransId="{CB4F2AE5-6904-4137-BDC1-D0FC24A1E6AE}"/>
    <dgm:cxn modelId="{40484163-4B01-49C1-83EB-CA6B516030F6}" type="presOf" srcId="{26B59412-520C-4B9A-9BF3-CB506F402D0B}" destId="{2C5B58A0-D8DD-42AF-80CA-8CA57EF9BF14}" srcOrd="0" destOrd="0" presId="urn:microsoft.com/office/officeart/2005/8/layout/bList2"/>
    <dgm:cxn modelId="{22FDA843-2CD2-48D1-907D-AF8767C413D7}" type="presOf" srcId="{BF653245-4702-4932-916A-926AD6DEA868}" destId="{D5E19058-C06E-4E1E-A4DA-6E1A287F12F7}" srcOrd="0" destOrd="0" presId="urn:microsoft.com/office/officeart/2005/8/layout/bList2"/>
    <dgm:cxn modelId="{B8841C78-EE11-4231-934A-7A810DE8A417}" type="presOf" srcId="{BF653245-4702-4932-916A-926AD6DEA868}" destId="{D2CC4FDA-22FF-4F18-A359-CB70D3310332}" srcOrd="1" destOrd="0" presId="urn:microsoft.com/office/officeart/2005/8/layout/bList2"/>
    <dgm:cxn modelId="{9930CC78-E416-4B97-9463-3A5CA093406D}" srcId="{F7C2D060-E5FE-4D95-A23C-646E05616A5F}" destId="{06DD17E4-61AA-4255-B12D-DF28BB88571C}" srcOrd="1" destOrd="0" parTransId="{18F79C44-78B9-4CCE-86D2-E08A25CAB9F1}" sibTransId="{631526EF-5C49-467F-8A60-3D7F0B1818D5}"/>
    <dgm:cxn modelId="{0D7305A3-C9A8-4C67-BB70-223D097926C8}" srcId="{06DD17E4-61AA-4255-B12D-DF28BB88571C}" destId="{E43D60E3-CB5C-4A67-96CF-99DC8B17F8EB}" srcOrd="0" destOrd="0" parTransId="{A9420C8D-1302-447F-8DA4-FE9AFF38AD80}" sibTransId="{3FAC2049-A891-4D12-8812-433A155E8686}"/>
    <dgm:cxn modelId="{FE8954C4-8200-4C35-A6A8-018F7CDA7F9F}" srcId="{F7C2D060-E5FE-4D95-A23C-646E05616A5F}" destId="{BF653245-4702-4932-916A-926AD6DEA868}" srcOrd="0" destOrd="0" parTransId="{0A21F082-F076-4B07-B322-880A1D5C0D00}" sibTransId="{D0EF6FD4-3F12-4B2A-98AF-30A53492DCB1}"/>
    <dgm:cxn modelId="{58FA6FDA-0CDE-4D11-9BD1-018D624F6E95}" type="presOf" srcId="{06DD17E4-61AA-4255-B12D-DF28BB88571C}" destId="{4CC6B853-6230-4B39-9526-A6BC7EF9F100}" srcOrd="1" destOrd="0" presId="urn:microsoft.com/office/officeart/2005/8/layout/bList2"/>
    <dgm:cxn modelId="{3CE6AAE9-EFD5-451B-BC3A-203FEBDF5CB5}" type="presOf" srcId="{F7C2D060-E5FE-4D95-A23C-646E05616A5F}" destId="{5A28B299-C53E-431A-BADB-C1B942AA506F}" srcOrd="0" destOrd="0" presId="urn:microsoft.com/office/officeart/2005/8/layout/bList2"/>
    <dgm:cxn modelId="{FE51C0EB-E9F8-4D6E-A546-9059A1DDD8EB}" type="presOf" srcId="{06DD17E4-61AA-4255-B12D-DF28BB88571C}" destId="{82ABE692-2962-44C1-8994-0D4C9855135D}" srcOrd="0" destOrd="0" presId="urn:microsoft.com/office/officeart/2005/8/layout/bList2"/>
    <dgm:cxn modelId="{A6827FF8-53C7-4945-AF13-2963A6539AFA}" type="presOf" srcId="{E43D60E3-CB5C-4A67-96CF-99DC8B17F8EB}" destId="{2F7F3ABD-F2D6-4737-AECB-07611DF71A59}" srcOrd="0" destOrd="0" presId="urn:microsoft.com/office/officeart/2005/8/layout/bList2"/>
    <dgm:cxn modelId="{B328AC5F-1A26-496E-8C7D-97C92225F6C7}" type="presParOf" srcId="{5A28B299-C53E-431A-BADB-C1B942AA506F}" destId="{C87964DF-700F-42D0-87D6-637E582818C7}" srcOrd="0" destOrd="0" presId="urn:microsoft.com/office/officeart/2005/8/layout/bList2"/>
    <dgm:cxn modelId="{EB938FF1-B5C6-49D5-87EB-FF0110E91131}" type="presParOf" srcId="{C87964DF-700F-42D0-87D6-637E582818C7}" destId="{2C5B58A0-D8DD-42AF-80CA-8CA57EF9BF14}" srcOrd="0" destOrd="0" presId="urn:microsoft.com/office/officeart/2005/8/layout/bList2"/>
    <dgm:cxn modelId="{B49B24AD-3D31-4D42-A751-BC7498E2E861}" type="presParOf" srcId="{C87964DF-700F-42D0-87D6-637E582818C7}" destId="{D5E19058-C06E-4E1E-A4DA-6E1A287F12F7}" srcOrd="1" destOrd="0" presId="urn:microsoft.com/office/officeart/2005/8/layout/bList2"/>
    <dgm:cxn modelId="{39F6ED98-8C02-4BA7-982B-16E321BF6FEA}" type="presParOf" srcId="{C87964DF-700F-42D0-87D6-637E582818C7}" destId="{D2CC4FDA-22FF-4F18-A359-CB70D3310332}" srcOrd="2" destOrd="0" presId="urn:microsoft.com/office/officeart/2005/8/layout/bList2"/>
    <dgm:cxn modelId="{79DF1B28-BF8E-4822-BEDD-372B65332472}" type="presParOf" srcId="{C87964DF-700F-42D0-87D6-637E582818C7}" destId="{FF8B8D46-92E8-4EC2-86F6-45AC4DA07EF7}" srcOrd="3" destOrd="0" presId="urn:microsoft.com/office/officeart/2005/8/layout/bList2"/>
    <dgm:cxn modelId="{0BD9DF22-46D4-47C7-8596-3D36B214F329}" type="presParOf" srcId="{5A28B299-C53E-431A-BADB-C1B942AA506F}" destId="{954BBA98-F928-47FA-BA34-7DA43CAA0063}" srcOrd="1" destOrd="0" presId="urn:microsoft.com/office/officeart/2005/8/layout/bList2"/>
    <dgm:cxn modelId="{1C583156-E471-4E25-8EB6-E50581F87952}" type="presParOf" srcId="{5A28B299-C53E-431A-BADB-C1B942AA506F}" destId="{A3606D27-0C87-4195-97A1-5ECAD992CFFB}" srcOrd="2" destOrd="0" presId="urn:microsoft.com/office/officeart/2005/8/layout/bList2"/>
    <dgm:cxn modelId="{AEB896E3-4EBA-45D7-9D61-A4617DA9842B}" type="presParOf" srcId="{A3606D27-0C87-4195-97A1-5ECAD992CFFB}" destId="{2F7F3ABD-F2D6-4737-AECB-07611DF71A59}" srcOrd="0" destOrd="0" presId="urn:microsoft.com/office/officeart/2005/8/layout/bList2"/>
    <dgm:cxn modelId="{9D02F387-79ED-42B2-BBDE-08A49A1E3C32}" type="presParOf" srcId="{A3606D27-0C87-4195-97A1-5ECAD992CFFB}" destId="{82ABE692-2962-44C1-8994-0D4C9855135D}" srcOrd="1" destOrd="0" presId="urn:microsoft.com/office/officeart/2005/8/layout/bList2"/>
    <dgm:cxn modelId="{8D523386-34DE-4B8B-8131-8F0D648161D0}" type="presParOf" srcId="{A3606D27-0C87-4195-97A1-5ECAD992CFFB}" destId="{4CC6B853-6230-4B39-9526-A6BC7EF9F100}" srcOrd="2" destOrd="0" presId="urn:microsoft.com/office/officeart/2005/8/layout/bList2"/>
    <dgm:cxn modelId="{FBCB7AE2-158D-4F83-AA1A-C4BEF10D276F}" type="presParOf" srcId="{A3606D27-0C87-4195-97A1-5ECAD992CFFB}" destId="{4122894B-E0A8-4271-9332-8B71F2F4282F}" srcOrd="3" destOrd="0" presId="urn:microsoft.com/office/officeart/2005/8/layout/bList2"/>
    <dgm:cxn modelId="{C594FF81-50F4-4D68-9258-2AD71FD15BFC}" type="presParOf" srcId="{5A28B299-C53E-431A-BADB-C1B942AA506F}" destId="{02941BD7-ACFB-491F-B30F-550D373AF08C}" srcOrd="3" destOrd="0" presId="urn:microsoft.com/office/officeart/2005/8/layout/bList2"/>
    <dgm:cxn modelId="{D50AD668-965C-47A1-803C-230B91E08485}" type="presParOf" srcId="{5A28B299-C53E-431A-BADB-C1B942AA506F}" destId="{267E20E3-2F9B-454E-89A2-C568BBAB3CA6}" srcOrd="4" destOrd="0" presId="urn:microsoft.com/office/officeart/2005/8/layout/bList2"/>
    <dgm:cxn modelId="{716113AB-9B72-47AD-84D3-D4784FCAA63D}" type="presParOf" srcId="{267E20E3-2F9B-454E-89A2-C568BBAB3CA6}" destId="{0A37631F-E0EC-4D6E-A75A-047533E5E187}" srcOrd="0" destOrd="0" presId="urn:microsoft.com/office/officeart/2005/8/layout/bList2"/>
    <dgm:cxn modelId="{C939AB8C-692D-434E-9219-806DD7426DE8}" type="presParOf" srcId="{267E20E3-2F9B-454E-89A2-C568BBAB3CA6}" destId="{7434F8C6-965B-4CFF-BD8B-E216F927DACE}" srcOrd="1" destOrd="0" presId="urn:microsoft.com/office/officeart/2005/8/layout/bList2"/>
    <dgm:cxn modelId="{5A5A4B6D-1DF9-43F7-9901-93410F1E3648}" type="presParOf" srcId="{267E20E3-2F9B-454E-89A2-C568BBAB3CA6}" destId="{3AD1402F-A6F0-4A44-8825-33439BE92EC2}" srcOrd="2" destOrd="0" presId="urn:microsoft.com/office/officeart/2005/8/layout/bList2"/>
    <dgm:cxn modelId="{01A56996-E256-4896-9D89-8B9C6BABD394}" type="presParOf" srcId="{267E20E3-2F9B-454E-89A2-C568BBAB3CA6}" destId="{B9B43873-FD1E-4502-8541-9C3131BC927B}" srcOrd="3" destOrd="0" presId="urn:microsoft.com/office/officeart/2005/8/layout/b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5B58A0-D8DD-42AF-80CA-8CA57EF9BF14}">
      <dsp:nvSpPr>
        <dsp:cNvPr id="0" name=""/>
        <dsp:cNvSpPr/>
      </dsp:nvSpPr>
      <dsp:spPr>
        <a:xfrm>
          <a:off x="575516" y="1660"/>
          <a:ext cx="2431439" cy="1815018"/>
        </a:xfrm>
        <a:prstGeom prst="round2SameRect">
          <a:avLst>
            <a:gd name="adj1" fmla="val 8000"/>
            <a:gd name="adj2" fmla="val 0"/>
          </a:avLst>
        </a:prstGeom>
        <a:solidFill>
          <a:srgbClr val="FFFFFF"/>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108000" lvl="1" indent="0" algn="l" defTabSz="889000">
            <a:lnSpc>
              <a:spcPct val="90000"/>
            </a:lnSpc>
            <a:spcBef>
              <a:spcPct val="0"/>
            </a:spcBef>
            <a:spcAft>
              <a:spcPct val="15000"/>
            </a:spcAft>
            <a:buNone/>
          </a:pPr>
          <a:r>
            <a:rPr lang="en-GB" sz="2000" kern="1200" dirty="0">
              <a:solidFill>
                <a:srgbClr val="10808A"/>
              </a:solidFill>
              <a:latin typeface="Georgia" panose="02040502050405020303" pitchFamily="18" charset="0"/>
            </a:rPr>
            <a:t>The number of dimensions that must be attended to simultaneously </a:t>
          </a:r>
          <a:endParaRPr lang="en-GB" sz="2000" kern="1200" dirty="0">
            <a:solidFill>
              <a:srgbClr val="10808A"/>
            </a:solidFill>
          </a:endParaRPr>
        </a:p>
      </dsp:txBody>
      <dsp:txXfrm>
        <a:off x="618044" y="44188"/>
        <a:ext cx="2346383" cy="1772490"/>
      </dsp:txXfrm>
    </dsp:sp>
    <dsp:sp modelId="{D2CC4FDA-22FF-4F18-A359-CB70D3310332}">
      <dsp:nvSpPr>
        <dsp:cNvPr id="0" name=""/>
        <dsp:cNvSpPr/>
      </dsp:nvSpPr>
      <dsp:spPr>
        <a:xfrm>
          <a:off x="575516" y="1816679"/>
          <a:ext cx="2431439" cy="780457"/>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latin typeface="Georgia" panose="02040502050405020303" pitchFamily="18" charset="0"/>
            </a:rPr>
            <a:t>Component complexity</a:t>
          </a:r>
          <a:endParaRPr lang="en-GB" sz="2000" kern="1200" dirty="0">
            <a:solidFill>
              <a:schemeClr val="bg1"/>
            </a:solidFill>
          </a:endParaRPr>
        </a:p>
      </dsp:txBody>
      <dsp:txXfrm>
        <a:off x="575516" y="1816679"/>
        <a:ext cx="1712281" cy="780457"/>
      </dsp:txXfrm>
    </dsp:sp>
    <dsp:sp modelId="{FF8B8D46-92E8-4EC2-86F6-45AC4DA07EF7}">
      <dsp:nvSpPr>
        <dsp:cNvPr id="0" name=""/>
        <dsp:cNvSpPr/>
      </dsp:nvSpPr>
      <dsp:spPr>
        <a:xfrm>
          <a:off x="2356580" y="1696341"/>
          <a:ext cx="851003" cy="851003"/>
        </a:xfrm>
        <a:prstGeom prst="ellipse">
          <a:avLst/>
        </a:prstGeom>
        <a:solidFill>
          <a:srgbClr val="17848E"/>
        </a:solidFill>
        <a:ln w="28575" cap="flat" cmpd="sng" algn="ctr">
          <a:solidFill>
            <a:srgbClr val="FFFFFF"/>
          </a:solidFill>
          <a:prstDash val="solid"/>
          <a:miter lim="800000"/>
        </a:ln>
        <a:effectLst/>
      </dsp:spPr>
      <dsp:style>
        <a:lnRef idx="2">
          <a:scrgbClr r="0" g="0" b="0"/>
        </a:lnRef>
        <a:fillRef idx="1">
          <a:scrgbClr r="0" g="0" b="0"/>
        </a:fillRef>
        <a:effectRef idx="0">
          <a:scrgbClr r="0" g="0" b="0"/>
        </a:effectRef>
        <a:fontRef idx="minor"/>
      </dsp:style>
    </dsp:sp>
    <dsp:sp modelId="{2F7F3ABD-F2D6-4737-AECB-07611DF71A59}">
      <dsp:nvSpPr>
        <dsp:cNvPr id="0" name=""/>
        <dsp:cNvSpPr/>
      </dsp:nvSpPr>
      <dsp:spPr>
        <a:xfrm>
          <a:off x="3418414" y="1660"/>
          <a:ext cx="2431439" cy="1815018"/>
        </a:xfrm>
        <a:prstGeom prst="round2SameRect">
          <a:avLst>
            <a:gd name="adj1" fmla="val 8000"/>
            <a:gd name="adj2" fmla="val 0"/>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108000" lvl="1" indent="0" algn="l" defTabSz="889000">
            <a:lnSpc>
              <a:spcPct val="90000"/>
            </a:lnSpc>
            <a:spcBef>
              <a:spcPct val="0"/>
            </a:spcBef>
            <a:spcAft>
              <a:spcPct val="15000"/>
            </a:spcAft>
            <a:buNone/>
          </a:pPr>
          <a:r>
            <a:rPr lang="en-GB" sz="2000" kern="1200" dirty="0">
              <a:solidFill>
                <a:srgbClr val="10808A"/>
              </a:solidFill>
              <a:latin typeface="Georgia" panose="02040502050405020303" pitchFamily="18" charset="0"/>
            </a:rPr>
            <a:t>The sequencing of acts and coordination required among acts to accomplish the task</a:t>
          </a:r>
          <a:endParaRPr lang="en-GB" sz="2000" kern="1200" dirty="0">
            <a:solidFill>
              <a:srgbClr val="10808A"/>
            </a:solidFill>
          </a:endParaRPr>
        </a:p>
      </dsp:txBody>
      <dsp:txXfrm>
        <a:off x="3460942" y="44188"/>
        <a:ext cx="2346383" cy="1772490"/>
      </dsp:txXfrm>
    </dsp:sp>
    <dsp:sp modelId="{4CC6B853-6230-4B39-9526-A6BC7EF9F100}">
      <dsp:nvSpPr>
        <dsp:cNvPr id="0" name=""/>
        <dsp:cNvSpPr/>
      </dsp:nvSpPr>
      <dsp:spPr>
        <a:xfrm>
          <a:off x="3418414" y="1816679"/>
          <a:ext cx="2431439" cy="780457"/>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latin typeface="Georgia" panose="02040502050405020303" pitchFamily="18" charset="0"/>
            </a:rPr>
            <a:t>Coordinating complexity</a:t>
          </a:r>
          <a:endParaRPr lang="en-GB" sz="2000" kern="1200" dirty="0"/>
        </a:p>
      </dsp:txBody>
      <dsp:txXfrm>
        <a:off x="3418414" y="1816679"/>
        <a:ext cx="1712281" cy="780457"/>
      </dsp:txXfrm>
    </dsp:sp>
    <dsp:sp modelId="{4122894B-E0A8-4271-9332-8B71F2F4282F}">
      <dsp:nvSpPr>
        <dsp:cNvPr id="0" name=""/>
        <dsp:cNvSpPr/>
      </dsp:nvSpPr>
      <dsp:spPr>
        <a:xfrm>
          <a:off x="5190431" y="1732535"/>
          <a:ext cx="851003" cy="851003"/>
        </a:xfrm>
        <a:prstGeom prst="ellipse">
          <a:avLst/>
        </a:prstGeom>
        <a:solidFill>
          <a:srgbClr val="17848E"/>
        </a:solidFill>
        <a:ln w="28575" cap="flat" cmpd="sng" algn="ctr">
          <a:solidFill>
            <a:srgbClr val="FFFFFF">
              <a:alpha val="90000"/>
            </a:srgbClr>
          </a:solidFill>
          <a:prstDash val="solid"/>
          <a:miter lim="800000"/>
        </a:ln>
        <a:effectLst/>
      </dsp:spPr>
      <dsp:style>
        <a:lnRef idx="2">
          <a:scrgbClr r="0" g="0" b="0"/>
        </a:lnRef>
        <a:fillRef idx="1">
          <a:scrgbClr r="0" g="0" b="0"/>
        </a:fillRef>
        <a:effectRef idx="0">
          <a:scrgbClr r="0" g="0" b="0"/>
        </a:effectRef>
        <a:fontRef idx="minor"/>
      </dsp:style>
    </dsp:sp>
    <dsp:sp modelId="{0A37631F-E0EC-4D6E-A75A-047533E5E187}">
      <dsp:nvSpPr>
        <dsp:cNvPr id="0" name=""/>
        <dsp:cNvSpPr/>
      </dsp:nvSpPr>
      <dsp:spPr>
        <a:xfrm>
          <a:off x="6261312" y="1660"/>
          <a:ext cx="2431439" cy="1815018"/>
        </a:xfrm>
        <a:prstGeom prst="round2SameRect">
          <a:avLst>
            <a:gd name="adj1" fmla="val 8000"/>
            <a:gd name="adj2" fmla="val 0"/>
          </a:avLst>
        </a:prstGeom>
        <a:solidFill>
          <a:srgbClr val="FFFFFF"/>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108000" lvl="1" indent="0" algn="l" defTabSz="889000">
            <a:lnSpc>
              <a:spcPct val="90000"/>
            </a:lnSpc>
            <a:spcBef>
              <a:spcPct val="0"/>
            </a:spcBef>
            <a:spcAft>
              <a:spcPct val="15000"/>
            </a:spcAft>
            <a:buNone/>
          </a:pPr>
          <a:r>
            <a:rPr lang="en-GB" sz="2000" kern="1200" dirty="0">
              <a:solidFill>
                <a:srgbClr val="10808A"/>
              </a:solidFill>
              <a:latin typeface="Georgia" panose="02040502050405020303" pitchFamily="18" charset="0"/>
            </a:rPr>
            <a:t>The need to adjust to change which can lead to outcomes such as uncertainty and anxiety </a:t>
          </a:r>
          <a:endParaRPr lang="en-GB" sz="2000" kern="1200" dirty="0">
            <a:solidFill>
              <a:srgbClr val="10808A"/>
            </a:solidFill>
          </a:endParaRPr>
        </a:p>
      </dsp:txBody>
      <dsp:txXfrm>
        <a:off x="6303840" y="44188"/>
        <a:ext cx="2346383" cy="1772490"/>
      </dsp:txXfrm>
    </dsp:sp>
    <dsp:sp modelId="{3AD1402F-A6F0-4A44-8825-33439BE92EC2}">
      <dsp:nvSpPr>
        <dsp:cNvPr id="0" name=""/>
        <dsp:cNvSpPr/>
      </dsp:nvSpPr>
      <dsp:spPr>
        <a:xfrm>
          <a:off x="6261312" y="1816679"/>
          <a:ext cx="2431439" cy="780457"/>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marL="0" lvl="0" indent="0" algn="l" defTabSz="889000">
            <a:lnSpc>
              <a:spcPct val="90000"/>
            </a:lnSpc>
            <a:spcBef>
              <a:spcPct val="0"/>
            </a:spcBef>
            <a:spcAft>
              <a:spcPct val="35000"/>
            </a:spcAft>
            <a:buNone/>
          </a:pPr>
          <a:r>
            <a:rPr lang="en-GB" sz="2000" kern="1200" dirty="0">
              <a:solidFill>
                <a:schemeClr val="bg1"/>
              </a:solidFill>
              <a:latin typeface="Georgia" panose="02040502050405020303" pitchFamily="18" charset="0"/>
            </a:rPr>
            <a:t>Dynamic complexity</a:t>
          </a:r>
          <a:endParaRPr lang="en-GB" sz="2000" kern="1200" dirty="0"/>
        </a:p>
      </dsp:txBody>
      <dsp:txXfrm>
        <a:off x="6261312" y="1816679"/>
        <a:ext cx="1712281" cy="780457"/>
      </dsp:txXfrm>
    </dsp:sp>
    <dsp:sp modelId="{B9B43873-FD1E-4502-8541-9C3131BC927B}">
      <dsp:nvSpPr>
        <dsp:cNvPr id="0" name=""/>
        <dsp:cNvSpPr/>
      </dsp:nvSpPr>
      <dsp:spPr>
        <a:xfrm>
          <a:off x="8051422" y="1732535"/>
          <a:ext cx="851003" cy="851003"/>
        </a:xfrm>
        <a:prstGeom prst="ellipse">
          <a:avLst/>
        </a:prstGeom>
        <a:solidFill>
          <a:srgbClr val="17848E">
            <a:alpha val="90000"/>
          </a:srgbClr>
        </a:solidFill>
        <a:ln w="28575" cap="flat" cmpd="sng" algn="ctr">
          <a:solidFill>
            <a:srgbClr val="FFFFFF">
              <a:alpha val="9000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C9DE5-7261-DB40-9338-5005436756B7}" type="datetimeFigureOut">
              <a:rPr lang="en-US" smtClean="0"/>
              <a:t>4/6/2024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243AEB-552B-034A-B822-4896A1EAC5E8}" type="slidenum">
              <a:rPr lang="en-US" smtClean="0"/>
              <a:t>‹#›</a:t>
            </a:fld>
            <a:endParaRPr lang="en-US"/>
          </a:p>
        </p:txBody>
      </p:sp>
    </p:spTree>
    <p:extLst>
      <p:ext uri="{BB962C8B-B14F-4D97-AF65-F5344CB8AC3E}">
        <p14:creationId xmlns:p14="http://schemas.microsoft.com/office/powerpoint/2010/main" val="890999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1</a:t>
            </a:fld>
            <a:endParaRPr lang="en-US"/>
          </a:p>
        </p:txBody>
      </p:sp>
    </p:spTree>
    <p:extLst>
      <p:ext uri="{BB962C8B-B14F-4D97-AF65-F5344CB8AC3E}">
        <p14:creationId xmlns:p14="http://schemas.microsoft.com/office/powerpoint/2010/main" val="3163778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10</a:t>
            </a:fld>
            <a:endParaRPr lang="en-GB"/>
          </a:p>
        </p:txBody>
      </p:sp>
    </p:spTree>
    <p:extLst>
      <p:ext uri="{BB962C8B-B14F-4D97-AF65-F5344CB8AC3E}">
        <p14:creationId xmlns:p14="http://schemas.microsoft.com/office/powerpoint/2010/main" val="1849845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11</a:t>
            </a:fld>
            <a:endParaRPr lang="en-GB"/>
          </a:p>
        </p:txBody>
      </p:sp>
    </p:spTree>
    <p:extLst>
      <p:ext uri="{BB962C8B-B14F-4D97-AF65-F5344CB8AC3E}">
        <p14:creationId xmlns:p14="http://schemas.microsoft.com/office/powerpoint/2010/main" val="3897755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12</a:t>
            </a:fld>
            <a:endParaRPr lang="en-GB"/>
          </a:p>
        </p:txBody>
      </p:sp>
    </p:spTree>
    <p:extLst>
      <p:ext uri="{BB962C8B-B14F-4D97-AF65-F5344CB8AC3E}">
        <p14:creationId xmlns:p14="http://schemas.microsoft.com/office/powerpoint/2010/main" val="1027110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13</a:t>
            </a:fld>
            <a:endParaRPr lang="en-GB"/>
          </a:p>
        </p:txBody>
      </p:sp>
    </p:spTree>
    <p:extLst>
      <p:ext uri="{BB962C8B-B14F-4D97-AF65-F5344CB8AC3E}">
        <p14:creationId xmlns:p14="http://schemas.microsoft.com/office/powerpoint/2010/main" val="2845808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14</a:t>
            </a:fld>
            <a:endParaRPr lang="en-GB"/>
          </a:p>
        </p:txBody>
      </p:sp>
    </p:spTree>
    <p:extLst>
      <p:ext uri="{BB962C8B-B14F-4D97-AF65-F5344CB8AC3E}">
        <p14:creationId xmlns:p14="http://schemas.microsoft.com/office/powerpoint/2010/main" val="262731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15</a:t>
            </a:fld>
            <a:endParaRPr lang="en-US"/>
          </a:p>
        </p:txBody>
      </p:sp>
    </p:spTree>
    <p:extLst>
      <p:ext uri="{BB962C8B-B14F-4D97-AF65-F5344CB8AC3E}">
        <p14:creationId xmlns:p14="http://schemas.microsoft.com/office/powerpoint/2010/main" val="1605879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16</a:t>
            </a:fld>
            <a:endParaRPr lang="en-GB"/>
          </a:p>
        </p:txBody>
      </p:sp>
    </p:spTree>
    <p:extLst>
      <p:ext uri="{BB962C8B-B14F-4D97-AF65-F5344CB8AC3E}">
        <p14:creationId xmlns:p14="http://schemas.microsoft.com/office/powerpoint/2010/main" val="2733847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17</a:t>
            </a:fld>
            <a:endParaRPr lang="en-US"/>
          </a:p>
        </p:txBody>
      </p:sp>
    </p:spTree>
    <p:extLst>
      <p:ext uri="{BB962C8B-B14F-4D97-AF65-F5344CB8AC3E}">
        <p14:creationId xmlns:p14="http://schemas.microsoft.com/office/powerpoint/2010/main" val="2307673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18</a:t>
            </a:fld>
            <a:endParaRPr lang="en-GB"/>
          </a:p>
        </p:txBody>
      </p:sp>
    </p:spTree>
    <p:extLst>
      <p:ext uri="{BB962C8B-B14F-4D97-AF65-F5344CB8AC3E}">
        <p14:creationId xmlns:p14="http://schemas.microsoft.com/office/powerpoint/2010/main" val="4112700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19</a:t>
            </a:fld>
            <a:endParaRPr lang="en-GB"/>
          </a:p>
        </p:txBody>
      </p:sp>
    </p:spTree>
    <p:extLst>
      <p:ext uri="{BB962C8B-B14F-4D97-AF65-F5344CB8AC3E}">
        <p14:creationId xmlns:p14="http://schemas.microsoft.com/office/powerpoint/2010/main" val="70214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2</a:t>
            </a:fld>
            <a:endParaRPr lang="en-US"/>
          </a:p>
        </p:txBody>
      </p:sp>
    </p:spTree>
    <p:extLst>
      <p:ext uri="{BB962C8B-B14F-4D97-AF65-F5344CB8AC3E}">
        <p14:creationId xmlns:p14="http://schemas.microsoft.com/office/powerpoint/2010/main" val="3138539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20</a:t>
            </a:fld>
            <a:endParaRPr lang="en-GB"/>
          </a:p>
        </p:txBody>
      </p:sp>
    </p:spTree>
    <p:extLst>
      <p:ext uri="{BB962C8B-B14F-4D97-AF65-F5344CB8AC3E}">
        <p14:creationId xmlns:p14="http://schemas.microsoft.com/office/powerpoint/2010/main" val="1277557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21</a:t>
            </a:fld>
            <a:endParaRPr lang="en-GB"/>
          </a:p>
        </p:txBody>
      </p:sp>
    </p:spTree>
    <p:extLst>
      <p:ext uri="{BB962C8B-B14F-4D97-AF65-F5344CB8AC3E}">
        <p14:creationId xmlns:p14="http://schemas.microsoft.com/office/powerpoint/2010/main" val="3257238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22</a:t>
            </a:fld>
            <a:endParaRPr lang="en-GB"/>
          </a:p>
        </p:txBody>
      </p:sp>
    </p:spTree>
    <p:extLst>
      <p:ext uri="{BB962C8B-B14F-4D97-AF65-F5344CB8AC3E}">
        <p14:creationId xmlns:p14="http://schemas.microsoft.com/office/powerpoint/2010/main" val="4029043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3</a:t>
            </a:fld>
            <a:endParaRPr lang="en-US"/>
          </a:p>
        </p:txBody>
      </p:sp>
    </p:spTree>
    <p:extLst>
      <p:ext uri="{BB962C8B-B14F-4D97-AF65-F5344CB8AC3E}">
        <p14:creationId xmlns:p14="http://schemas.microsoft.com/office/powerpoint/2010/main" val="2660611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4</a:t>
            </a:fld>
            <a:endParaRPr lang="en-US"/>
          </a:p>
        </p:txBody>
      </p:sp>
    </p:spTree>
    <p:extLst>
      <p:ext uri="{BB962C8B-B14F-4D97-AF65-F5344CB8AC3E}">
        <p14:creationId xmlns:p14="http://schemas.microsoft.com/office/powerpoint/2010/main" val="3399015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5</a:t>
            </a:fld>
            <a:endParaRPr lang="en-GB"/>
          </a:p>
        </p:txBody>
      </p:sp>
    </p:spTree>
    <p:extLst>
      <p:ext uri="{BB962C8B-B14F-4D97-AF65-F5344CB8AC3E}">
        <p14:creationId xmlns:p14="http://schemas.microsoft.com/office/powerpoint/2010/main" val="1070959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6</a:t>
            </a:fld>
            <a:endParaRPr lang="en-GB"/>
          </a:p>
        </p:txBody>
      </p:sp>
    </p:spTree>
    <p:extLst>
      <p:ext uri="{BB962C8B-B14F-4D97-AF65-F5344CB8AC3E}">
        <p14:creationId xmlns:p14="http://schemas.microsoft.com/office/powerpoint/2010/main" val="1990020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1243AEB-552B-034A-B822-4896A1EAC5E8}" type="slidenum">
              <a:rPr lang="en-US" smtClean="0"/>
              <a:t>7</a:t>
            </a:fld>
            <a:endParaRPr lang="en-US"/>
          </a:p>
        </p:txBody>
      </p:sp>
    </p:spTree>
    <p:extLst>
      <p:ext uri="{BB962C8B-B14F-4D97-AF65-F5344CB8AC3E}">
        <p14:creationId xmlns:p14="http://schemas.microsoft.com/office/powerpoint/2010/main" val="1894402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8</a:t>
            </a:fld>
            <a:endParaRPr lang="en-GB"/>
          </a:p>
        </p:txBody>
      </p:sp>
    </p:spTree>
    <p:extLst>
      <p:ext uri="{BB962C8B-B14F-4D97-AF65-F5344CB8AC3E}">
        <p14:creationId xmlns:p14="http://schemas.microsoft.com/office/powerpoint/2010/main" val="3912465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0B9ADF-257E-43BE-BB32-BA8F0F4BEC26}" type="slidenum">
              <a:rPr lang="en-GB" smtClean="0"/>
              <a:t>9</a:t>
            </a:fld>
            <a:endParaRPr lang="en-GB"/>
          </a:p>
        </p:txBody>
      </p:sp>
    </p:spTree>
    <p:extLst>
      <p:ext uri="{BB962C8B-B14F-4D97-AF65-F5344CB8AC3E}">
        <p14:creationId xmlns:p14="http://schemas.microsoft.com/office/powerpoint/2010/main" val="2744942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0F8FE-E6BA-E542-9F17-98E964B066B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519743F-B5B1-2544-ADF8-B0040D04F0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A4E93B3-1B0C-B445-B05D-AA6B930C3442}"/>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5" name="Footer Placeholder 4">
            <a:extLst>
              <a:ext uri="{FF2B5EF4-FFF2-40B4-BE49-F238E27FC236}">
                <a16:creationId xmlns:a16="http://schemas.microsoft.com/office/drawing/2014/main" id="{ADEDE66C-F730-564F-9BD0-AD030AA29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877B59-62B4-734A-BDB1-DBF4BA9969EA}"/>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3013934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B13BE-E77E-1E48-9E3C-898115AA681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D7433C5-050D-6343-88DE-1A17083DDD3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7E29A1B-EDBB-6F4E-903C-9828F03F4BEA}"/>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5" name="Footer Placeholder 4">
            <a:extLst>
              <a:ext uri="{FF2B5EF4-FFF2-40B4-BE49-F238E27FC236}">
                <a16:creationId xmlns:a16="http://schemas.microsoft.com/office/drawing/2014/main" id="{8B216AF4-1B9E-E148-AC04-DC323C8B1A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532013-5444-6B4C-BFB1-9C416E3B95EB}"/>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1896381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A51376-6434-584F-88D1-BE0E5289F53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37925A5-1866-034B-A3CC-4BD1BF5DFC7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81F969C-0C96-1840-BEB5-14756854DDEC}"/>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5" name="Footer Placeholder 4">
            <a:extLst>
              <a:ext uri="{FF2B5EF4-FFF2-40B4-BE49-F238E27FC236}">
                <a16:creationId xmlns:a16="http://schemas.microsoft.com/office/drawing/2014/main" id="{E747B401-23C2-8843-81E2-A30F727B01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969EE5-DF1B-EE48-9F8C-64C244CDCD5F}"/>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4051108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B1B45062-A542-FE48-A421-581AD025A8F2}"/>
              </a:ext>
            </a:extLst>
          </p:cNvPr>
          <p:cNvCxnSpPr>
            <a:cxnSpLocks/>
          </p:cNvCxnSpPr>
          <p:nvPr userDrawn="1"/>
        </p:nvCxnSpPr>
        <p:spPr>
          <a:xfrm>
            <a:off x="511048" y="1551010"/>
            <a:ext cx="889489"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12">
            <a:extLst>
              <a:ext uri="{FF2B5EF4-FFF2-40B4-BE49-F238E27FC236}">
                <a16:creationId xmlns:a16="http://schemas.microsoft.com/office/drawing/2014/main" id="{C89F7F3D-0435-624D-BA57-E4A9D2D89E40}"/>
              </a:ext>
            </a:extLst>
          </p:cNvPr>
          <p:cNvSpPr>
            <a:spLocks noGrp="1"/>
          </p:cNvSpPr>
          <p:nvPr>
            <p:ph type="body" sz="quarter" idx="10" hasCustomPrompt="1"/>
          </p:nvPr>
        </p:nvSpPr>
        <p:spPr>
          <a:xfrm>
            <a:off x="453301" y="475453"/>
            <a:ext cx="5642700" cy="676226"/>
          </a:xfrm>
          <a:prstGeom prst="rect">
            <a:avLst/>
          </a:prstGeom>
        </p:spPr>
        <p:txBody>
          <a:bodyPr/>
          <a:lstStyle>
            <a:lvl1pPr marL="0" indent="0">
              <a:buNone/>
              <a:defRPr b="1" i="0" baseline="0">
                <a:solidFill>
                  <a:schemeClr val="bg1"/>
                </a:solidFill>
                <a:latin typeface="Helvetica 55 Roman" panose="02000503000000020004" pitchFamily="2" charset="0"/>
              </a:defRPr>
            </a:lvl1pPr>
          </a:lstStyle>
          <a:p>
            <a:pPr lvl="0"/>
            <a:r>
              <a:rPr lang="en-US"/>
              <a:t>Click to add Heading</a:t>
            </a:r>
          </a:p>
        </p:txBody>
      </p:sp>
      <p:sp>
        <p:nvSpPr>
          <p:cNvPr id="16" name="Picture Placeholder 15">
            <a:extLst>
              <a:ext uri="{FF2B5EF4-FFF2-40B4-BE49-F238E27FC236}">
                <a16:creationId xmlns:a16="http://schemas.microsoft.com/office/drawing/2014/main" id="{0FE2C9B9-D99B-4446-8D0D-B4D3856BEA6F}"/>
              </a:ext>
            </a:extLst>
          </p:cNvPr>
          <p:cNvSpPr>
            <a:spLocks noGrp="1"/>
          </p:cNvSpPr>
          <p:nvPr>
            <p:ph type="pic" sz="quarter" idx="11"/>
          </p:nvPr>
        </p:nvSpPr>
        <p:spPr>
          <a:xfrm>
            <a:off x="6597650" y="474663"/>
            <a:ext cx="5162550" cy="5138737"/>
          </a:xfrm>
          <a:prstGeom prst="rect">
            <a:avLst/>
          </a:prstGeom>
        </p:spPr>
        <p:txBody>
          <a:bodyPr/>
          <a:lstStyle>
            <a:lvl1pPr>
              <a:defRPr baseline="0">
                <a:solidFill>
                  <a:schemeClr val="bg1"/>
                </a:solidFill>
              </a:defRPr>
            </a:lvl1pPr>
          </a:lstStyle>
          <a:p>
            <a:endParaRPr lang="en-US"/>
          </a:p>
        </p:txBody>
      </p:sp>
      <p:sp>
        <p:nvSpPr>
          <p:cNvPr id="18" name="Text Placeholder 17">
            <a:extLst>
              <a:ext uri="{FF2B5EF4-FFF2-40B4-BE49-F238E27FC236}">
                <a16:creationId xmlns:a16="http://schemas.microsoft.com/office/drawing/2014/main" id="{8643747D-390B-FD40-8A33-A3A64BB81422}"/>
              </a:ext>
            </a:extLst>
          </p:cNvPr>
          <p:cNvSpPr>
            <a:spLocks noGrp="1"/>
          </p:cNvSpPr>
          <p:nvPr>
            <p:ph type="body" sz="quarter" idx="12" hasCustomPrompt="1"/>
          </p:nvPr>
        </p:nvSpPr>
        <p:spPr>
          <a:xfrm>
            <a:off x="418576" y="1817688"/>
            <a:ext cx="5584825" cy="3795712"/>
          </a:xfrm>
          <a:prstGeom prst="rect">
            <a:avLst/>
          </a:prstGeom>
        </p:spPr>
        <p:txBody>
          <a:bodyPr/>
          <a:lstStyle>
            <a:lvl1pPr marL="0" indent="0">
              <a:buNone/>
              <a:defRPr sz="1800" baseline="0">
                <a:solidFill>
                  <a:schemeClr val="bg1"/>
                </a:solidFill>
                <a:latin typeface="Helvetica Neue" panose="02000503000000020004" pitchFamily="2" charset="0"/>
              </a:defRPr>
            </a:lvl1pPr>
          </a:lstStyle>
          <a:p>
            <a:pPr lvl="0"/>
            <a:r>
              <a:rPr lang="en-US"/>
              <a:t>Click to add text</a:t>
            </a:r>
          </a:p>
        </p:txBody>
      </p:sp>
    </p:spTree>
    <p:extLst>
      <p:ext uri="{BB962C8B-B14F-4D97-AF65-F5344CB8AC3E}">
        <p14:creationId xmlns:p14="http://schemas.microsoft.com/office/powerpoint/2010/main" val="260476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13" name="Text Placeholder 10">
            <a:extLst>
              <a:ext uri="{FF2B5EF4-FFF2-40B4-BE49-F238E27FC236}">
                <a16:creationId xmlns:a16="http://schemas.microsoft.com/office/drawing/2014/main" id="{C21EBA57-9B7D-E74D-B153-7E02E75608F7}"/>
              </a:ext>
            </a:extLst>
          </p:cNvPr>
          <p:cNvSpPr>
            <a:spLocks noGrp="1"/>
          </p:cNvSpPr>
          <p:nvPr>
            <p:ph type="body" sz="quarter" idx="10" hasCustomPrompt="1"/>
          </p:nvPr>
        </p:nvSpPr>
        <p:spPr>
          <a:xfrm>
            <a:off x="386788" y="2303255"/>
            <a:ext cx="10080625" cy="821910"/>
          </a:xfrm>
          <a:prstGeom prst="rect">
            <a:avLst/>
          </a:prstGeom>
        </p:spPr>
        <p:txBody>
          <a:bodyPr/>
          <a:lstStyle>
            <a:lvl1pPr marL="0" indent="0">
              <a:buNone/>
              <a:defRPr sz="4400" b="1" i="0" baseline="0">
                <a:solidFill>
                  <a:schemeClr val="bg1"/>
                </a:solidFill>
                <a:latin typeface="Helvetica 55 Roman" panose="02000503000000020004" pitchFamily="2" charset="0"/>
              </a:defRPr>
            </a:lvl1pPr>
            <a:lvl2pPr>
              <a:defRPr sz="4400" b="1" i="0" baseline="0">
                <a:latin typeface="Helvetica 55 Roman" panose="02000503000000020004" pitchFamily="2" charset="0"/>
              </a:defRPr>
            </a:lvl2pPr>
            <a:lvl3pPr>
              <a:defRPr sz="4400" b="1" i="0" baseline="0">
                <a:latin typeface="Helvetica 55 Roman" panose="02000503000000020004" pitchFamily="2" charset="0"/>
              </a:defRPr>
            </a:lvl3pPr>
            <a:lvl4pPr>
              <a:defRPr sz="4400" b="1" i="0" baseline="0">
                <a:latin typeface="Helvetica 55 Roman" panose="02000503000000020004" pitchFamily="2" charset="0"/>
              </a:defRPr>
            </a:lvl4pPr>
            <a:lvl5pPr>
              <a:defRPr sz="4400" b="1" i="0" baseline="0">
                <a:latin typeface="Helvetica 55 Roman" panose="02000503000000020004" pitchFamily="2" charset="0"/>
              </a:defRPr>
            </a:lvl5pPr>
          </a:lstStyle>
          <a:p>
            <a:pPr lvl="0"/>
            <a:r>
              <a:rPr lang="en-US"/>
              <a:t>Click to add heading</a:t>
            </a:r>
          </a:p>
        </p:txBody>
      </p:sp>
      <p:sp>
        <p:nvSpPr>
          <p:cNvPr id="16" name="Text Placeholder 15">
            <a:extLst>
              <a:ext uri="{FF2B5EF4-FFF2-40B4-BE49-F238E27FC236}">
                <a16:creationId xmlns:a16="http://schemas.microsoft.com/office/drawing/2014/main" id="{A13CB000-F501-D64B-95B0-77B55D9A77E7}"/>
              </a:ext>
            </a:extLst>
          </p:cNvPr>
          <p:cNvSpPr>
            <a:spLocks noGrp="1"/>
          </p:cNvSpPr>
          <p:nvPr>
            <p:ph type="body" sz="quarter" idx="11" hasCustomPrompt="1"/>
          </p:nvPr>
        </p:nvSpPr>
        <p:spPr>
          <a:xfrm>
            <a:off x="387350" y="3172225"/>
            <a:ext cx="10169525" cy="1028700"/>
          </a:xfrm>
          <a:prstGeom prst="rect">
            <a:avLst/>
          </a:prstGeom>
        </p:spPr>
        <p:txBody>
          <a:bodyPr/>
          <a:lstStyle>
            <a:lvl1pPr marL="0" indent="0">
              <a:buNone/>
              <a:defRPr sz="3400" baseline="0">
                <a:solidFill>
                  <a:schemeClr val="bg1"/>
                </a:solidFill>
                <a:latin typeface="Helvetica Neue" panose="02000503000000020004" pitchFamily="2" charset="0"/>
              </a:defRPr>
            </a:lvl1pPr>
          </a:lstStyle>
          <a:p>
            <a:pPr lvl="0"/>
            <a:r>
              <a:rPr lang="en-US" sz="3400" baseline="0"/>
              <a:t>Click to add subheading</a:t>
            </a:r>
            <a:endParaRPr lang="en-US"/>
          </a:p>
        </p:txBody>
      </p:sp>
    </p:spTree>
    <p:extLst>
      <p:ext uri="{BB962C8B-B14F-4D97-AF65-F5344CB8AC3E}">
        <p14:creationId xmlns:p14="http://schemas.microsoft.com/office/powerpoint/2010/main" val="1444899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D2908-0D61-3242-97D1-54245174F49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73FE474-D9B5-F044-9CED-9ADD0BE084D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DF8C0C3-3B50-C941-A5C1-C307D84350FA}"/>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5" name="Footer Placeholder 4">
            <a:extLst>
              <a:ext uri="{FF2B5EF4-FFF2-40B4-BE49-F238E27FC236}">
                <a16:creationId xmlns:a16="http://schemas.microsoft.com/office/drawing/2014/main" id="{F9886E10-829B-2C4C-BC66-E77CB38ACD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C268D-A78D-E84B-B441-2E3A0473D551}"/>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2681819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6F1D1-588B-9A45-AA07-BF1D51731B3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9FA3D30-5129-A74A-8164-6B7E0EE3F0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10B2F7A-B8BA-434A-8602-25E7B23A76EF}"/>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5" name="Footer Placeholder 4">
            <a:extLst>
              <a:ext uri="{FF2B5EF4-FFF2-40B4-BE49-F238E27FC236}">
                <a16:creationId xmlns:a16="http://schemas.microsoft.com/office/drawing/2014/main" id="{8E16FF51-A0FF-8346-9057-0AAF212D58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0D8B0B-B6C4-B443-8E20-E8163DF19673}"/>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2570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D636B-7767-4F42-9BB7-50BC9AF7006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D1FE0EB-CFDD-AE4C-B143-74FD2E28D77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F3C41AC-5EA6-7346-BDF2-E784A06CC2F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94A9DF1-984F-BE45-B444-ABCA503F29E6}"/>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6" name="Footer Placeholder 5">
            <a:extLst>
              <a:ext uri="{FF2B5EF4-FFF2-40B4-BE49-F238E27FC236}">
                <a16:creationId xmlns:a16="http://schemas.microsoft.com/office/drawing/2014/main" id="{0F2397C1-78D3-9A40-8BC9-C03236F480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907836-1432-4A4A-8EB8-C31CD03990AD}"/>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233450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59EAA-6DFD-4D42-91C5-1B0A304B6FE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5F1CA61-21F2-B942-9AC6-134D544C2F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C92E586-9078-614A-9866-2D12BE6B4A7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A24D9C-D154-4F48-AB83-BD71E24CF2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34DB59E-38E9-CD44-82F1-A3159A4E0EB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16065C1-C7F8-2743-8A2C-14F24591DCE8}"/>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8" name="Footer Placeholder 7">
            <a:extLst>
              <a:ext uri="{FF2B5EF4-FFF2-40B4-BE49-F238E27FC236}">
                <a16:creationId xmlns:a16="http://schemas.microsoft.com/office/drawing/2014/main" id="{D971C05B-A1C7-5045-B23B-9CD50587F0B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A2AF51-9FD4-E145-85B2-0759A56D2E85}"/>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4209906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1B39A-06DF-F748-8E2B-5555D0EB5389}"/>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B18887F-26CB-8F48-9878-9EDB78109823}"/>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4" name="Footer Placeholder 3">
            <a:extLst>
              <a:ext uri="{FF2B5EF4-FFF2-40B4-BE49-F238E27FC236}">
                <a16:creationId xmlns:a16="http://schemas.microsoft.com/office/drawing/2014/main" id="{3570DF99-D4AD-384D-9F26-FCA508F4EB7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7A8FB7-4209-DD49-A969-85577CAB8ECA}"/>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4055489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CC66E2-06EA-F24D-8D21-5BA149D077D7}"/>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3" name="Footer Placeholder 2">
            <a:extLst>
              <a:ext uri="{FF2B5EF4-FFF2-40B4-BE49-F238E27FC236}">
                <a16:creationId xmlns:a16="http://schemas.microsoft.com/office/drawing/2014/main" id="{5734A272-73F0-CF4F-8CF8-FB929F9E23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53787C5-6E7D-FF4C-987D-DCC4221FA2A2}"/>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12219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58BFC-6252-A347-9D26-3D22A4C59D0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2EF588C-087C-8144-84D7-B7021AAC3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71CD4B8-E0D3-9643-83BF-391DD13EDE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342E2DB-9E4C-514A-A8F7-0C18662E91D0}"/>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6" name="Footer Placeholder 5">
            <a:extLst>
              <a:ext uri="{FF2B5EF4-FFF2-40B4-BE49-F238E27FC236}">
                <a16:creationId xmlns:a16="http://schemas.microsoft.com/office/drawing/2014/main" id="{85CB873E-1219-9940-AF85-8CD82DB6A6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C06641-DE98-734C-A2AB-F0628B90C197}"/>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1005893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C0D0D-535B-1046-909C-969275558DA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92904EC-1C98-DC42-A2D3-AAE630D56C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DE81E9-AC8C-444B-9158-CFA066D8F1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6BD8826-BEB1-2B4A-899A-BB27CB45FAEC}"/>
              </a:ext>
            </a:extLst>
          </p:cNvPr>
          <p:cNvSpPr>
            <a:spLocks noGrp="1"/>
          </p:cNvSpPr>
          <p:nvPr>
            <p:ph type="dt" sz="half" idx="10"/>
          </p:nvPr>
        </p:nvSpPr>
        <p:spPr/>
        <p:txBody>
          <a:bodyPr/>
          <a:lstStyle/>
          <a:p>
            <a:fld id="{EA6299DF-87E9-EB43-97F2-27864B477067}" type="datetimeFigureOut">
              <a:rPr lang="en-US" smtClean="0"/>
              <a:t>4/6/2024</a:t>
            </a:fld>
            <a:endParaRPr lang="en-US"/>
          </a:p>
        </p:txBody>
      </p:sp>
      <p:sp>
        <p:nvSpPr>
          <p:cNvPr id="6" name="Footer Placeholder 5">
            <a:extLst>
              <a:ext uri="{FF2B5EF4-FFF2-40B4-BE49-F238E27FC236}">
                <a16:creationId xmlns:a16="http://schemas.microsoft.com/office/drawing/2014/main" id="{BF08AA20-9A38-074A-889E-9E978801FC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A3A6EF-9F81-5D42-A6BD-748DC3558283}"/>
              </a:ext>
            </a:extLst>
          </p:cNvPr>
          <p:cNvSpPr>
            <a:spLocks noGrp="1"/>
          </p:cNvSpPr>
          <p:nvPr>
            <p:ph type="sldNum" sz="quarter" idx="12"/>
          </p:nvPr>
        </p:nvSpPr>
        <p:spPr/>
        <p:txBody>
          <a:bodyPr/>
          <a:lstStyle/>
          <a:p>
            <a:fld id="{A177643A-0998-8A4E-8AFA-B1A8D3A6C33D}" type="slidenum">
              <a:rPr lang="en-US" smtClean="0"/>
              <a:t>‹#›</a:t>
            </a:fld>
            <a:endParaRPr lang="en-US"/>
          </a:p>
        </p:txBody>
      </p:sp>
    </p:spTree>
    <p:extLst>
      <p:ext uri="{BB962C8B-B14F-4D97-AF65-F5344CB8AC3E}">
        <p14:creationId xmlns:p14="http://schemas.microsoft.com/office/powerpoint/2010/main" val="3247023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AB8BCC-C510-884D-9D7E-7B5F9E6F44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524DABF-BE9E-5F44-A04E-8BE3D37C8B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93FE89-4547-FF4B-A041-FA482E4A0E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6299DF-87E9-EB43-97F2-27864B477067}" type="datetimeFigureOut">
              <a:rPr lang="en-US" smtClean="0"/>
              <a:t>4/6/2024</a:t>
            </a:fld>
            <a:endParaRPr lang="en-US"/>
          </a:p>
        </p:txBody>
      </p:sp>
      <p:sp>
        <p:nvSpPr>
          <p:cNvPr id="5" name="Footer Placeholder 4">
            <a:extLst>
              <a:ext uri="{FF2B5EF4-FFF2-40B4-BE49-F238E27FC236}">
                <a16:creationId xmlns:a16="http://schemas.microsoft.com/office/drawing/2014/main" id="{588A458E-F8E8-BC43-8015-73E7E7A456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4AD35C4-0BC6-924C-A160-0FBC8D9A03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77643A-0998-8A4E-8AFA-B1A8D3A6C33D}" type="slidenum">
              <a:rPr lang="en-US" smtClean="0"/>
              <a:t>‹#›</a:t>
            </a:fld>
            <a:endParaRPr lang="en-US"/>
          </a:p>
        </p:txBody>
      </p:sp>
    </p:spTree>
    <p:extLst>
      <p:ext uri="{BB962C8B-B14F-4D97-AF65-F5344CB8AC3E}">
        <p14:creationId xmlns:p14="http://schemas.microsoft.com/office/powerpoint/2010/main" val="1301684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41.png"/><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image" Target="../media/image40.sv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QuickStyle" Target="../diagrams/quickStyle1.xml"/><Relationship Id="rId11" Type="http://schemas.openxmlformats.org/officeDocument/2006/relationships/image" Target="../media/image39.png"/><Relationship Id="rId5" Type="http://schemas.openxmlformats.org/officeDocument/2006/relationships/diagramLayout" Target="../diagrams/layout1.xml"/><Relationship Id="rId10" Type="http://schemas.openxmlformats.org/officeDocument/2006/relationships/image" Target="../media/image38.svg"/><Relationship Id="rId4" Type="http://schemas.openxmlformats.org/officeDocument/2006/relationships/diagramData" Target="../diagrams/data1.xml"/><Relationship Id="rId9" Type="http://schemas.openxmlformats.org/officeDocument/2006/relationships/image" Target="../media/image37.png"/><Relationship Id="rId14" Type="http://schemas.openxmlformats.org/officeDocument/2006/relationships/image" Target="../media/image42.sv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31.sv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29.sv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27.sv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48.sv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3" Type="http://schemas.openxmlformats.org/officeDocument/2006/relationships/image" Target="../media/image2.png"/><Relationship Id="rId7" Type="http://schemas.openxmlformats.org/officeDocument/2006/relationships/image" Target="../media/image56.svg"/><Relationship Id="rId12"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64.svg"/></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66.sv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jpe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3" Type="http://schemas.openxmlformats.org/officeDocument/2006/relationships/image" Target="../media/image2.pn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5" Type="http://schemas.openxmlformats.org/officeDocument/2006/relationships/image" Target="../media/image3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 Id="rId1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7F0E4-2D31-F949-AEF1-E06ED801BE0F}"/>
              </a:ext>
            </a:extLst>
          </p:cNvPr>
          <p:cNvSpPr>
            <a:spLocks noGrp="1"/>
          </p:cNvSpPr>
          <p:nvPr>
            <p:ph type="ctrTitle"/>
          </p:nvPr>
        </p:nvSpPr>
        <p:spPr>
          <a:xfrm>
            <a:off x="1079027" y="3193126"/>
            <a:ext cx="9792786" cy="1084004"/>
          </a:xfrm>
        </p:spPr>
        <p:txBody>
          <a:bodyPr anchor="ctr">
            <a:noAutofit/>
          </a:bodyPr>
          <a:lstStyle/>
          <a:p>
            <a:r>
              <a:rPr lang="en-US" sz="4000" dirty="0">
                <a:solidFill>
                  <a:schemeClr val="bg1"/>
                </a:solidFill>
                <a:latin typeface="Georgia" panose="02040502050405020303" pitchFamily="18" charset="0"/>
                <a:cs typeface="Arial" panose="020B0604020202020204" pitchFamily="34" charset="0"/>
              </a:rPr>
              <a:t>Should we be specific or vague in our approach to setting physical activity goals</a:t>
            </a:r>
            <a:endParaRPr lang="en-US" sz="4000" dirty="0">
              <a:solidFill>
                <a:schemeClr val="bg1"/>
              </a:solidFill>
              <a:latin typeface="Georgia" panose="02040502050405020303" pitchFamily="18" charset="0"/>
            </a:endParaRPr>
          </a:p>
        </p:txBody>
      </p:sp>
      <p:sp>
        <p:nvSpPr>
          <p:cNvPr id="3" name="Subtitle 2">
            <a:extLst>
              <a:ext uri="{FF2B5EF4-FFF2-40B4-BE49-F238E27FC236}">
                <a16:creationId xmlns:a16="http://schemas.microsoft.com/office/drawing/2014/main" id="{4397D06C-113F-324C-B159-E2C9CC2A8623}"/>
              </a:ext>
            </a:extLst>
          </p:cNvPr>
          <p:cNvSpPr>
            <a:spLocks noGrp="1"/>
          </p:cNvSpPr>
          <p:nvPr>
            <p:ph type="subTitle" idx="1"/>
          </p:nvPr>
        </p:nvSpPr>
        <p:spPr>
          <a:xfrm>
            <a:off x="1403420" y="5265336"/>
            <a:ext cx="9144000" cy="851024"/>
          </a:xfrm>
        </p:spPr>
        <p:txBody>
          <a:bodyPr>
            <a:normAutofit/>
          </a:bodyPr>
          <a:lstStyle/>
          <a:p>
            <a:r>
              <a:rPr lang="en-US" sz="2000" dirty="0">
                <a:solidFill>
                  <a:schemeClr val="bg1"/>
                </a:solidFill>
                <a:latin typeface="Georgia" panose="02040502050405020303" pitchFamily="18" charset="0"/>
                <a:cs typeface="Arial" panose="020B0604020202020204" pitchFamily="34" charset="0"/>
              </a:rPr>
              <a:t>Dr Rebecca Hawkins</a:t>
            </a:r>
          </a:p>
          <a:p>
            <a:r>
              <a:rPr lang="en-US" sz="2000" dirty="0">
                <a:solidFill>
                  <a:schemeClr val="bg1"/>
                </a:solidFill>
                <a:latin typeface="Georgia" panose="02040502050405020303" pitchFamily="18" charset="0"/>
                <a:cs typeface="Arial" panose="020B0604020202020204" pitchFamily="34" charset="0"/>
              </a:rPr>
              <a:t>School of Sport &amp; Exercise Science, University of Lincoln</a:t>
            </a:r>
            <a:endParaRPr lang="en-US" sz="2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445848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02941" y="357352"/>
            <a:ext cx="9725797" cy="784830"/>
          </a:xfrm>
          <a:prstGeom prst="rect">
            <a:avLst/>
          </a:prstGeom>
        </p:spPr>
        <p:txBody>
          <a:bodyPr wrap="square">
            <a:spAutoFit/>
          </a:bodyPr>
          <a:lstStyle/>
          <a:p>
            <a:pPr lvl="0">
              <a:lnSpc>
                <a:spcPct val="90000"/>
              </a:lnSpc>
              <a:spcBef>
                <a:spcPts val="1000"/>
              </a:spcBef>
            </a:pPr>
            <a:r>
              <a:rPr lang="en-US" sz="5000" dirty="0">
                <a:solidFill>
                  <a:schemeClr val="bg1"/>
                </a:solidFill>
                <a:latin typeface="Georgia" panose="02040502050405020303" pitchFamily="18" charset="0"/>
                <a:cs typeface="Arial" panose="020B0604020202020204" pitchFamily="34" charset="0"/>
              </a:rPr>
              <a:t>Task Complexity</a:t>
            </a:r>
          </a:p>
        </p:txBody>
      </p:sp>
      <p:sp>
        <p:nvSpPr>
          <p:cNvPr id="14" name="TextBox 13">
            <a:extLst>
              <a:ext uri="{FF2B5EF4-FFF2-40B4-BE49-F238E27FC236}">
                <a16:creationId xmlns:a16="http://schemas.microsoft.com/office/drawing/2014/main" id="{20A236F3-6E5F-8692-7270-F8955A53B761}"/>
              </a:ext>
            </a:extLst>
          </p:cNvPr>
          <p:cNvSpPr txBox="1"/>
          <p:nvPr/>
        </p:nvSpPr>
        <p:spPr>
          <a:xfrm>
            <a:off x="402941" y="1569733"/>
            <a:ext cx="10859756" cy="430887"/>
          </a:xfrm>
          <a:prstGeom prst="rect">
            <a:avLst/>
          </a:prstGeom>
          <a:noFill/>
        </p:spPr>
        <p:txBody>
          <a:bodyPr wrap="square">
            <a:spAutoFit/>
          </a:bodyPr>
          <a:lstStyle/>
          <a:p>
            <a:pPr marL="0" indent="0">
              <a:lnSpc>
                <a:spcPct val="100000"/>
              </a:lnSpc>
              <a:buNone/>
            </a:pPr>
            <a:r>
              <a:rPr lang="en-GB" sz="2200" dirty="0">
                <a:solidFill>
                  <a:schemeClr val="bg1"/>
                </a:solidFill>
                <a:latin typeface="Georgia" panose="02040502050405020303" pitchFamily="18" charset="0"/>
              </a:rPr>
              <a:t>Complex tasks differ from simple tasks on three dimensions: </a:t>
            </a:r>
          </a:p>
        </p:txBody>
      </p:sp>
      <p:graphicFrame>
        <p:nvGraphicFramePr>
          <p:cNvPr id="16" name="Diagram 15">
            <a:extLst>
              <a:ext uri="{FF2B5EF4-FFF2-40B4-BE49-F238E27FC236}">
                <a16:creationId xmlns:a16="http://schemas.microsoft.com/office/drawing/2014/main" id="{C3004DBD-9082-DDF6-1173-EA058AC5B704}"/>
              </a:ext>
            </a:extLst>
          </p:cNvPr>
          <p:cNvGraphicFramePr/>
          <p:nvPr>
            <p:extLst>
              <p:ext uri="{D42A27DB-BD31-4B8C-83A1-F6EECF244321}">
                <p14:modId xmlns:p14="http://schemas.microsoft.com/office/powerpoint/2010/main" val="3028670584"/>
              </p:ext>
            </p:extLst>
          </p:nvPr>
        </p:nvGraphicFramePr>
        <p:xfrm>
          <a:off x="1483807" y="2523953"/>
          <a:ext cx="9468897" cy="27933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8" name="Graphic 17" descr="Badge 1 with solid fill">
            <a:extLst>
              <a:ext uri="{FF2B5EF4-FFF2-40B4-BE49-F238E27FC236}">
                <a16:creationId xmlns:a16="http://schemas.microsoft.com/office/drawing/2014/main" id="{AB18F4A9-4C65-9913-AC6B-372DA791729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60240" y="4234424"/>
            <a:ext cx="828000" cy="828000"/>
          </a:xfrm>
          <a:prstGeom prst="rect">
            <a:avLst/>
          </a:prstGeom>
        </p:spPr>
      </p:pic>
      <p:sp>
        <p:nvSpPr>
          <p:cNvPr id="20" name="Oval 19">
            <a:extLst>
              <a:ext uri="{FF2B5EF4-FFF2-40B4-BE49-F238E27FC236}">
                <a16:creationId xmlns:a16="http://schemas.microsoft.com/office/drawing/2014/main" id="{DDC5E25D-15BA-DEF5-5A25-FB1F91262742}"/>
              </a:ext>
            </a:extLst>
          </p:cNvPr>
          <p:cNvSpPr/>
          <p:nvPr/>
        </p:nvSpPr>
        <p:spPr>
          <a:xfrm>
            <a:off x="9543617" y="4252706"/>
            <a:ext cx="849600" cy="849600"/>
          </a:xfrm>
          <a:prstGeom prst="ellipse">
            <a:avLst/>
          </a:prstGeom>
          <a:solidFill>
            <a:srgbClr val="17848E"/>
          </a:solidFill>
          <a:ln w="28575">
            <a:solidFill>
              <a:srgbClr val="FFFFFF">
                <a:alpha val="90000"/>
              </a:srgb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pic>
        <p:nvPicPr>
          <p:cNvPr id="21" name="Graphic 20" descr="Badge with solid fill">
            <a:extLst>
              <a:ext uri="{FF2B5EF4-FFF2-40B4-BE49-F238E27FC236}">
                <a16:creationId xmlns:a16="http://schemas.microsoft.com/office/drawing/2014/main" id="{D713D9DB-BEE6-2A36-DF8A-DBCE22CE5740}"/>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6695575" y="4273554"/>
            <a:ext cx="828000" cy="828000"/>
          </a:xfrm>
          <a:prstGeom prst="rect">
            <a:avLst/>
          </a:prstGeom>
        </p:spPr>
      </p:pic>
      <p:pic>
        <p:nvPicPr>
          <p:cNvPr id="22" name="Graphic 21" descr="Badge 3 with solid fill">
            <a:extLst>
              <a:ext uri="{FF2B5EF4-FFF2-40B4-BE49-F238E27FC236}">
                <a16:creationId xmlns:a16="http://schemas.microsoft.com/office/drawing/2014/main" id="{F7EDF80B-D475-4081-5359-EA1BDACD15A4}"/>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9564465" y="4265945"/>
            <a:ext cx="828000" cy="828000"/>
          </a:xfrm>
          <a:prstGeom prst="rect">
            <a:avLst/>
          </a:prstGeom>
        </p:spPr>
      </p:pic>
    </p:spTree>
    <p:extLst>
      <p:ext uri="{BB962C8B-B14F-4D97-AF65-F5344CB8AC3E}">
        <p14:creationId xmlns:p14="http://schemas.microsoft.com/office/powerpoint/2010/main" val="1108939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2662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a:lnSpc>
                <a:spcPct val="90000"/>
              </a:lnSpc>
              <a:spcBef>
                <a:spcPts val="1000"/>
              </a:spcBef>
            </a:pPr>
            <a:r>
              <a:rPr lang="en-GB" sz="5000" b="0" dirty="0">
                <a:solidFill>
                  <a:srgbClr val="1A999F"/>
                </a:solidFill>
                <a:latin typeface="Georgia" panose="02040502050405020303" pitchFamily="18" charset="0"/>
                <a:cs typeface="Arial" panose="020B0604020202020204" pitchFamily="34" charset="0"/>
              </a:rPr>
              <a:t>Component Complexity</a:t>
            </a:r>
            <a:endParaRPr lang="en-US" sz="5000" dirty="0">
              <a:solidFill>
                <a:schemeClr val="bg1"/>
              </a:solidFill>
              <a:latin typeface="Georgia" panose="02040502050405020303" pitchFamily="18" charset="0"/>
              <a:cs typeface="Arial" panose="020B0604020202020204" pitchFamily="34" charset="0"/>
            </a:endParaRPr>
          </a:p>
        </p:txBody>
      </p:sp>
      <p:sp>
        <p:nvSpPr>
          <p:cNvPr id="3" name="Content Placeholder 1">
            <a:extLst>
              <a:ext uri="{FF2B5EF4-FFF2-40B4-BE49-F238E27FC236}">
                <a16:creationId xmlns:a16="http://schemas.microsoft.com/office/drawing/2014/main" id="{FEB03B9F-9C22-FC07-CCD2-50BC2AF72E87}"/>
              </a:ext>
            </a:extLst>
          </p:cNvPr>
          <p:cNvSpPr txBox="1">
            <a:spLocks/>
          </p:cNvSpPr>
          <p:nvPr/>
        </p:nvSpPr>
        <p:spPr>
          <a:xfrm>
            <a:off x="423037" y="1428092"/>
            <a:ext cx="9233429" cy="10558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GB" sz="2200" dirty="0">
                <a:latin typeface="Georgia" panose="02040502050405020303" pitchFamily="18" charset="0"/>
              </a:rPr>
              <a:t>Learning to become physically active requires attention to a </a:t>
            </a:r>
            <a:r>
              <a:rPr lang="en-GB" sz="2200" dirty="0">
                <a:solidFill>
                  <a:srgbClr val="10808A"/>
                </a:solidFill>
                <a:latin typeface="Georgia" panose="02040502050405020303" pitchFamily="18" charset="0"/>
              </a:rPr>
              <a:t>range of components</a:t>
            </a:r>
            <a:r>
              <a:rPr lang="en-GB" sz="2200" dirty="0">
                <a:latin typeface="Georgia" panose="02040502050405020303" pitchFamily="18" charset="0"/>
              </a:rPr>
              <a:t> such as frequency, intensity, duration, mode and cost</a:t>
            </a:r>
          </a:p>
        </p:txBody>
      </p:sp>
      <p:sp>
        <p:nvSpPr>
          <p:cNvPr id="5" name="TextBox 4">
            <a:extLst>
              <a:ext uri="{FF2B5EF4-FFF2-40B4-BE49-F238E27FC236}">
                <a16:creationId xmlns:a16="http://schemas.microsoft.com/office/drawing/2014/main" id="{E541CB5D-DA5A-494A-E03F-29338BBF681E}"/>
              </a:ext>
            </a:extLst>
          </p:cNvPr>
          <p:cNvSpPr txBox="1"/>
          <p:nvPr/>
        </p:nvSpPr>
        <p:spPr>
          <a:xfrm>
            <a:off x="3543942" y="3490916"/>
            <a:ext cx="5118127" cy="2554545"/>
          </a:xfrm>
          <a:prstGeom prst="rect">
            <a:avLst/>
          </a:prstGeom>
          <a:noFill/>
        </p:spPr>
        <p:txBody>
          <a:bodyPr wrap="square">
            <a:spAutoFit/>
          </a:bodyPr>
          <a:lstStyle/>
          <a:p>
            <a:pPr algn="ctr">
              <a:lnSpc>
                <a:spcPct val="100000"/>
              </a:lnSpc>
              <a:spcAft>
                <a:spcPts val="1200"/>
              </a:spcAft>
            </a:pPr>
            <a:r>
              <a:rPr lang="en-GB" sz="2000" dirty="0">
                <a:solidFill>
                  <a:schemeClr val="bg1"/>
                </a:solidFill>
                <a:latin typeface="Georgia" panose="02040502050405020303" pitchFamily="18" charset="0"/>
              </a:rPr>
              <a:t>Someone who is inexperienced or new to physical activity would need to decide how many times per week they are going to be active, how long each session is going to last, what activity they are going to attempt to do and at what intensity, all whilst weighing up the associated cost of          being more physically active</a:t>
            </a:r>
          </a:p>
        </p:txBody>
      </p:sp>
      <p:pic>
        <p:nvPicPr>
          <p:cNvPr id="6" name="Graphic 5" descr="Badge 1 with solid fill">
            <a:extLst>
              <a:ext uri="{FF2B5EF4-FFF2-40B4-BE49-F238E27FC236}">
                <a16:creationId xmlns:a16="http://schemas.microsoft.com/office/drawing/2014/main" id="{A4D88608-5ECA-AA11-0351-1CC79CEAD0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2000" y="2369132"/>
            <a:ext cx="1008000" cy="1008000"/>
          </a:xfrm>
          <a:prstGeom prst="rect">
            <a:avLst/>
          </a:prstGeom>
        </p:spPr>
      </p:pic>
      <p:pic>
        <p:nvPicPr>
          <p:cNvPr id="11" name="Picture 10">
            <a:extLst>
              <a:ext uri="{FF2B5EF4-FFF2-40B4-BE49-F238E27FC236}">
                <a16:creationId xmlns:a16="http://schemas.microsoft.com/office/drawing/2014/main" id="{18351048-BB28-257B-C75F-825F29D6A984}"/>
              </a:ext>
            </a:extLst>
          </p:cNvPr>
          <p:cNvPicPr>
            <a:picLocks noChangeAspect="1"/>
          </p:cNvPicPr>
          <p:nvPr/>
        </p:nvPicPr>
        <p:blipFill rotWithShape="1">
          <a:blip r:embed="rId6"/>
          <a:srcRect l="22882" r="26306"/>
          <a:stretch/>
        </p:blipFill>
        <p:spPr>
          <a:xfrm>
            <a:off x="9001533" y="442645"/>
            <a:ext cx="3034603" cy="4221753"/>
          </a:xfrm>
          <a:prstGeom prst="rect">
            <a:avLst/>
          </a:prstGeom>
        </p:spPr>
      </p:pic>
      <p:pic>
        <p:nvPicPr>
          <p:cNvPr id="12" name="Picture 11">
            <a:extLst>
              <a:ext uri="{FF2B5EF4-FFF2-40B4-BE49-F238E27FC236}">
                <a16:creationId xmlns:a16="http://schemas.microsoft.com/office/drawing/2014/main" id="{C5257B75-906A-212A-A392-7DA61DE7F955}"/>
              </a:ext>
            </a:extLst>
          </p:cNvPr>
          <p:cNvPicPr>
            <a:picLocks noChangeAspect="1"/>
          </p:cNvPicPr>
          <p:nvPr/>
        </p:nvPicPr>
        <p:blipFill rotWithShape="1">
          <a:blip r:embed="rId7"/>
          <a:srcRect l="11821" r="23049"/>
          <a:stretch/>
        </p:blipFill>
        <p:spPr>
          <a:xfrm>
            <a:off x="155864" y="3055410"/>
            <a:ext cx="3501736" cy="3802593"/>
          </a:xfrm>
          <a:prstGeom prst="rect">
            <a:avLst/>
          </a:prstGeom>
        </p:spPr>
      </p:pic>
    </p:spTree>
    <p:extLst>
      <p:ext uri="{BB962C8B-B14F-4D97-AF65-F5344CB8AC3E}">
        <p14:creationId xmlns:p14="http://schemas.microsoft.com/office/powerpoint/2010/main" val="562606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2662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a:lnSpc>
                <a:spcPct val="90000"/>
              </a:lnSpc>
              <a:spcBef>
                <a:spcPts val="1000"/>
              </a:spcBef>
            </a:pPr>
            <a:r>
              <a:rPr lang="en-GB" sz="5000" b="0" dirty="0">
                <a:solidFill>
                  <a:srgbClr val="1A999F"/>
                </a:solidFill>
                <a:latin typeface="Georgia" panose="02040502050405020303" pitchFamily="18" charset="0"/>
                <a:cs typeface="Arial" panose="020B0604020202020204" pitchFamily="34" charset="0"/>
              </a:rPr>
              <a:t>Coordinating Complexity</a:t>
            </a:r>
            <a:endParaRPr lang="en-US" sz="5000" dirty="0">
              <a:solidFill>
                <a:schemeClr val="bg1"/>
              </a:solidFill>
              <a:latin typeface="Georgia" panose="02040502050405020303" pitchFamily="18" charset="0"/>
              <a:cs typeface="Arial" panose="020B0604020202020204" pitchFamily="34" charset="0"/>
            </a:endParaRPr>
          </a:p>
        </p:txBody>
      </p:sp>
      <p:sp>
        <p:nvSpPr>
          <p:cNvPr id="3" name="Content Placeholder 1">
            <a:extLst>
              <a:ext uri="{FF2B5EF4-FFF2-40B4-BE49-F238E27FC236}">
                <a16:creationId xmlns:a16="http://schemas.microsoft.com/office/drawing/2014/main" id="{FEB03B9F-9C22-FC07-CCD2-50BC2AF72E87}"/>
              </a:ext>
            </a:extLst>
          </p:cNvPr>
          <p:cNvSpPr txBox="1">
            <a:spLocks/>
          </p:cNvSpPr>
          <p:nvPr/>
        </p:nvSpPr>
        <p:spPr>
          <a:xfrm>
            <a:off x="402942" y="1428092"/>
            <a:ext cx="8479802" cy="10558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GB" sz="2200" dirty="0">
                <a:solidFill>
                  <a:srgbClr val="10808A"/>
                </a:solidFill>
                <a:latin typeface="Georgia" panose="02040502050405020303" pitchFamily="18" charset="0"/>
              </a:rPr>
              <a:t>Sequencing</a:t>
            </a:r>
            <a:r>
              <a:rPr lang="en-GB" sz="2200" dirty="0">
                <a:latin typeface="Georgia" panose="02040502050405020303" pitchFamily="18" charset="0"/>
              </a:rPr>
              <a:t> and</a:t>
            </a:r>
            <a:r>
              <a:rPr lang="en-GB" sz="2200" dirty="0">
                <a:solidFill>
                  <a:srgbClr val="10808A"/>
                </a:solidFill>
                <a:latin typeface="Georgia" panose="02040502050405020303" pitchFamily="18" charset="0"/>
              </a:rPr>
              <a:t> coordination </a:t>
            </a:r>
            <a:r>
              <a:rPr lang="en-GB" sz="2200" dirty="0">
                <a:latin typeface="Georgia" panose="02040502050405020303" pitchFamily="18" charset="0"/>
              </a:rPr>
              <a:t>are required to be physically active, such as scheduling, organising and prioritising</a:t>
            </a:r>
          </a:p>
        </p:txBody>
      </p:sp>
      <p:sp>
        <p:nvSpPr>
          <p:cNvPr id="5" name="TextBox 4">
            <a:extLst>
              <a:ext uri="{FF2B5EF4-FFF2-40B4-BE49-F238E27FC236}">
                <a16:creationId xmlns:a16="http://schemas.microsoft.com/office/drawing/2014/main" id="{E541CB5D-DA5A-494A-E03F-29338BBF681E}"/>
              </a:ext>
            </a:extLst>
          </p:cNvPr>
          <p:cNvSpPr txBox="1"/>
          <p:nvPr/>
        </p:nvSpPr>
        <p:spPr>
          <a:xfrm>
            <a:off x="3653686" y="3490916"/>
            <a:ext cx="4898640" cy="2554545"/>
          </a:xfrm>
          <a:prstGeom prst="rect">
            <a:avLst/>
          </a:prstGeom>
          <a:noFill/>
        </p:spPr>
        <p:txBody>
          <a:bodyPr wrap="square">
            <a:spAutoFit/>
          </a:bodyPr>
          <a:lstStyle/>
          <a:p>
            <a:pPr algn="ctr">
              <a:lnSpc>
                <a:spcPct val="100000"/>
              </a:lnSpc>
            </a:pPr>
            <a:r>
              <a:rPr lang="en-GB" sz="2000" dirty="0">
                <a:solidFill>
                  <a:schemeClr val="bg1"/>
                </a:solidFill>
                <a:latin typeface="Georgia" panose="02040502050405020303" pitchFamily="18" charset="0"/>
              </a:rPr>
              <a:t>Someone who is inexperienced or new to physical activity will need to coordinate time to fit their physical activity into their routine, will need to organise their other commitments around the activity, and will need to prioritise the activity in the event of competing interests or circumstantial changes</a:t>
            </a:r>
          </a:p>
        </p:txBody>
      </p:sp>
      <p:pic>
        <p:nvPicPr>
          <p:cNvPr id="6" name="Graphic 5" descr="Badge with solid fill">
            <a:extLst>
              <a:ext uri="{FF2B5EF4-FFF2-40B4-BE49-F238E27FC236}">
                <a16:creationId xmlns:a16="http://schemas.microsoft.com/office/drawing/2014/main" id="{A4D88608-5ECA-AA11-0351-1CC79CEAD02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592000" y="2369132"/>
            <a:ext cx="1008000" cy="1008000"/>
          </a:xfrm>
          <a:prstGeom prst="rect">
            <a:avLst/>
          </a:prstGeom>
        </p:spPr>
      </p:pic>
      <p:pic>
        <p:nvPicPr>
          <p:cNvPr id="9" name="Picture 8">
            <a:extLst>
              <a:ext uri="{FF2B5EF4-FFF2-40B4-BE49-F238E27FC236}">
                <a16:creationId xmlns:a16="http://schemas.microsoft.com/office/drawing/2014/main" id="{BA8C71F2-55E8-C134-3A63-B938D53E4A3C}"/>
              </a:ext>
            </a:extLst>
          </p:cNvPr>
          <p:cNvPicPr>
            <a:picLocks noChangeAspect="1"/>
          </p:cNvPicPr>
          <p:nvPr/>
        </p:nvPicPr>
        <p:blipFill rotWithShape="1">
          <a:blip r:embed="rId6"/>
          <a:srcRect l="22882" r="26306"/>
          <a:stretch/>
        </p:blipFill>
        <p:spPr>
          <a:xfrm>
            <a:off x="9001533" y="442645"/>
            <a:ext cx="3034603" cy="4221753"/>
          </a:xfrm>
          <a:prstGeom prst="rect">
            <a:avLst/>
          </a:prstGeom>
        </p:spPr>
      </p:pic>
      <p:pic>
        <p:nvPicPr>
          <p:cNvPr id="10" name="Picture 9">
            <a:extLst>
              <a:ext uri="{FF2B5EF4-FFF2-40B4-BE49-F238E27FC236}">
                <a16:creationId xmlns:a16="http://schemas.microsoft.com/office/drawing/2014/main" id="{7082519F-0827-60D1-5980-9F201CB075C9}"/>
              </a:ext>
            </a:extLst>
          </p:cNvPr>
          <p:cNvPicPr>
            <a:picLocks noChangeAspect="1"/>
          </p:cNvPicPr>
          <p:nvPr/>
        </p:nvPicPr>
        <p:blipFill rotWithShape="1">
          <a:blip r:embed="rId7"/>
          <a:srcRect l="11821" r="23049"/>
          <a:stretch/>
        </p:blipFill>
        <p:spPr>
          <a:xfrm>
            <a:off x="155864" y="3055410"/>
            <a:ext cx="3501736" cy="3802593"/>
          </a:xfrm>
          <a:prstGeom prst="rect">
            <a:avLst/>
          </a:prstGeom>
        </p:spPr>
      </p:pic>
    </p:spTree>
    <p:extLst>
      <p:ext uri="{BB962C8B-B14F-4D97-AF65-F5344CB8AC3E}">
        <p14:creationId xmlns:p14="http://schemas.microsoft.com/office/powerpoint/2010/main" val="11185775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2662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a:lnSpc>
                <a:spcPct val="90000"/>
              </a:lnSpc>
              <a:spcBef>
                <a:spcPts val="1000"/>
              </a:spcBef>
            </a:pPr>
            <a:r>
              <a:rPr lang="en-GB" sz="5000" b="0" dirty="0">
                <a:solidFill>
                  <a:srgbClr val="1A999F"/>
                </a:solidFill>
                <a:latin typeface="Georgia" panose="02040502050405020303" pitchFamily="18" charset="0"/>
                <a:cs typeface="Arial" panose="020B0604020202020204" pitchFamily="34" charset="0"/>
              </a:rPr>
              <a:t>Dynamic Complexity</a:t>
            </a:r>
            <a:endParaRPr lang="en-US" sz="5000" dirty="0">
              <a:solidFill>
                <a:schemeClr val="bg1"/>
              </a:solidFill>
              <a:latin typeface="Georgia" panose="02040502050405020303" pitchFamily="18" charset="0"/>
              <a:cs typeface="Arial" panose="020B0604020202020204" pitchFamily="34" charset="0"/>
            </a:endParaRPr>
          </a:p>
        </p:txBody>
      </p:sp>
      <p:sp>
        <p:nvSpPr>
          <p:cNvPr id="3" name="Content Placeholder 1">
            <a:extLst>
              <a:ext uri="{FF2B5EF4-FFF2-40B4-BE49-F238E27FC236}">
                <a16:creationId xmlns:a16="http://schemas.microsoft.com/office/drawing/2014/main" id="{FEB03B9F-9C22-FC07-CCD2-50BC2AF72E87}"/>
              </a:ext>
            </a:extLst>
          </p:cNvPr>
          <p:cNvSpPr txBox="1">
            <a:spLocks/>
          </p:cNvSpPr>
          <p:nvPr/>
        </p:nvSpPr>
        <p:spPr>
          <a:xfrm>
            <a:off x="402942" y="1428092"/>
            <a:ext cx="8942026" cy="10558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None/>
            </a:pPr>
            <a:r>
              <a:rPr lang="en-GB" sz="2200" dirty="0">
                <a:latin typeface="Georgia" panose="02040502050405020303" pitchFamily="18" charset="0"/>
              </a:rPr>
              <a:t>Adjusting to the </a:t>
            </a:r>
            <a:r>
              <a:rPr lang="en-GB" sz="2200" dirty="0">
                <a:solidFill>
                  <a:srgbClr val="10808A"/>
                </a:solidFill>
                <a:latin typeface="Georgia" panose="02040502050405020303" pitchFamily="18" charset="0"/>
              </a:rPr>
              <a:t>changes involved in becoming, and staying, active</a:t>
            </a:r>
            <a:r>
              <a:rPr lang="en-GB" sz="2200" dirty="0">
                <a:latin typeface="Georgia" panose="02040502050405020303" pitchFamily="18" charset="0"/>
              </a:rPr>
              <a:t>, for example, with commitment, motivation and overcoming setbacks</a:t>
            </a:r>
          </a:p>
        </p:txBody>
      </p:sp>
      <p:sp>
        <p:nvSpPr>
          <p:cNvPr id="5" name="TextBox 4">
            <a:extLst>
              <a:ext uri="{FF2B5EF4-FFF2-40B4-BE49-F238E27FC236}">
                <a16:creationId xmlns:a16="http://schemas.microsoft.com/office/drawing/2014/main" id="{E541CB5D-DA5A-494A-E03F-29338BBF681E}"/>
              </a:ext>
            </a:extLst>
          </p:cNvPr>
          <p:cNvSpPr txBox="1"/>
          <p:nvPr/>
        </p:nvSpPr>
        <p:spPr>
          <a:xfrm>
            <a:off x="3540811" y="3480869"/>
            <a:ext cx="5124389" cy="2554545"/>
          </a:xfrm>
          <a:prstGeom prst="rect">
            <a:avLst/>
          </a:prstGeom>
          <a:noFill/>
        </p:spPr>
        <p:txBody>
          <a:bodyPr wrap="square">
            <a:spAutoFit/>
          </a:bodyPr>
          <a:lstStyle/>
          <a:p>
            <a:pPr algn="ctr">
              <a:lnSpc>
                <a:spcPct val="100000"/>
              </a:lnSpc>
            </a:pPr>
            <a:r>
              <a:rPr lang="en-GB" sz="2000" dirty="0">
                <a:solidFill>
                  <a:schemeClr val="bg1"/>
                </a:solidFill>
                <a:latin typeface="Georgia" panose="02040502050405020303" pitchFamily="18" charset="0"/>
              </a:rPr>
              <a:t>Someone who is inexperienced or new to physical activity will need to remain committed to the activity, will need to ensure they have sufficient motivation to carry out and continue with the activities, and will need to find ways of overcoming problems/barriers that might occur </a:t>
            </a:r>
          </a:p>
          <a:p>
            <a:pPr algn="ctr">
              <a:lnSpc>
                <a:spcPct val="100000"/>
              </a:lnSpc>
            </a:pPr>
            <a:r>
              <a:rPr lang="en-GB" sz="2000" dirty="0">
                <a:solidFill>
                  <a:schemeClr val="bg1"/>
                </a:solidFill>
                <a:latin typeface="Georgia" panose="02040502050405020303" pitchFamily="18" charset="0"/>
              </a:rPr>
              <a:t>(e.g., weather/stress/personal life)</a:t>
            </a:r>
          </a:p>
        </p:txBody>
      </p:sp>
      <p:pic>
        <p:nvPicPr>
          <p:cNvPr id="6" name="Graphic 5" descr="Badge 3 with solid fill">
            <a:extLst>
              <a:ext uri="{FF2B5EF4-FFF2-40B4-BE49-F238E27FC236}">
                <a16:creationId xmlns:a16="http://schemas.microsoft.com/office/drawing/2014/main" id="{A4D88608-5ECA-AA11-0351-1CC79CEAD02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592000" y="2369132"/>
            <a:ext cx="1008000" cy="1008000"/>
          </a:xfrm>
          <a:prstGeom prst="rect">
            <a:avLst/>
          </a:prstGeom>
        </p:spPr>
      </p:pic>
      <p:pic>
        <p:nvPicPr>
          <p:cNvPr id="7" name="Picture 6">
            <a:extLst>
              <a:ext uri="{FF2B5EF4-FFF2-40B4-BE49-F238E27FC236}">
                <a16:creationId xmlns:a16="http://schemas.microsoft.com/office/drawing/2014/main" id="{20A3E3E1-98BA-D8BE-DF3A-9B9266868E7E}"/>
              </a:ext>
            </a:extLst>
          </p:cNvPr>
          <p:cNvPicPr>
            <a:picLocks noChangeAspect="1"/>
          </p:cNvPicPr>
          <p:nvPr/>
        </p:nvPicPr>
        <p:blipFill rotWithShape="1">
          <a:blip r:embed="rId6"/>
          <a:srcRect l="22882" r="26306"/>
          <a:stretch/>
        </p:blipFill>
        <p:spPr>
          <a:xfrm>
            <a:off x="9001533" y="442645"/>
            <a:ext cx="3034603" cy="4221753"/>
          </a:xfrm>
          <a:prstGeom prst="rect">
            <a:avLst/>
          </a:prstGeom>
        </p:spPr>
      </p:pic>
      <p:pic>
        <p:nvPicPr>
          <p:cNvPr id="8" name="Picture 7">
            <a:extLst>
              <a:ext uri="{FF2B5EF4-FFF2-40B4-BE49-F238E27FC236}">
                <a16:creationId xmlns:a16="http://schemas.microsoft.com/office/drawing/2014/main" id="{AE47B467-0FED-338C-CF7A-670CBD7752C9}"/>
              </a:ext>
            </a:extLst>
          </p:cNvPr>
          <p:cNvPicPr>
            <a:picLocks noChangeAspect="1"/>
          </p:cNvPicPr>
          <p:nvPr/>
        </p:nvPicPr>
        <p:blipFill rotWithShape="1">
          <a:blip r:embed="rId7"/>
          <a:srcRect l="11821" r="23049"/>
          <a:stretch/>
        </p:blipFill>
        <p:spPr>
          <a:xfrm>
            <a:off x="155864" y="3055410"/>
            <a:ext cx="3501736" cy="3802593"/>
          </a:xfrm>
          <a:prstGeom prst="rect">
            <a:avLst/>
          </a:prstGeom>
        </p:spPr>
      </p:pic>
    </p:spTree>
    <p:extLst>
      <p:ext uri="{BB962C8B-B14F-4D97-AF65-F5344CB8AC3E}">
        <p14:creationId xmlns:p14="http://schemas.microsoft.com/office/powerpoint/2010/main" val="3274804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2491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2">
            <a:extLst>
              <a:ext uri="{FF2B5EF4-FFF2-40B4-BE49-F238E27FC236}">
                <a16:creationId xmlns:a16="http://schemas.microsoft.com/office/drawing/2014/main" id="{E346D01C-3B55-4FAB-84F2-AC3160B745CE}"/>
              </a:ext>
            </a:extLst>
          </p:cNvPr>
          <p:cNvSpPr>
            <a:spLocks noGrp="1"/>
          </p:cNvSpPr>
          <p:nvPr>
            <p:ph type="body" sz="quarter" idx="10"/>
          </p:nvPr>
        </p:nvSpPr>
        <p:spPr>
          <a:xfrm>
            <a:off x="464575" y="375231"/>
            <a:ext cx="10076146" cy="676226"/>
          </a:xfrm>
        </p:spPr>
        <p:txBody>
          <a:bodyPr>
            <a:noAutofit/>
          </a:bodyPr>
          <a:lstStyle/>
          <a:p>
            <a:r>
              <a:rPr lang="en-GB" sz="5000" b="0" dirty="0">
                <a:solidFill>
                  <a:srgbClr val="1A999F"/>
                </a:solidFill>
                <a:latin typeface="Georgia" panose="02040502050405020303" pitchFamily="18" charset="0"/>
                <a:cs typeface="Arial" panose="020B0604020202020204" pitchFamily="34" charset="0"/>
              </a:rPr>
              <a:t>Risks when setting SMART goals…</a:t>
            </a:r>
          </a:p>
        </p:txBody>
      </p:sp>
      <p:sp>
        <p:nvSpPr>
          <p:cNvPr id="8" name="TextBox 7">
            <a:extLst>
              <a:ext uri="{FF2B5EF4-FFF2-40B4-BE49-F238E27FC236}">
                <a16:creationId xmlns:a16="http://schemas.microsoft.com/office/drawing/2014/main" id="{DD02C16C-3D4F-6B8F-6958-3D01B0F7AE51}"/>
              </a:ext>
            </a:extLst>
          </p:cNvPr>
          <p:cNvSpPr txBox="1"/>
          <p:nvPr/>
        </p:nvSpPr>
        <p:spPr>
          <a:xfrm>
            <a:off x="565700" y="1541029"/>
            <a:ext cx="10638570" cy="430887"/>
          </a:xfrm>
          <a:prstGeom prst="rect">
            <a:avLst/>
          </a:prstGeom>
          <a:noFill/>
        </p:spPr>
        <p:txBody>
          <a:bodyPr wrap="square">
            <a:spAutoFit/>
          </a:bodyPr>
          <a:lstStyle/>
          <a:p>
            <a:pPr algn="l" rtl="0" fontAlgn="base">
              <a:buClr>
                <a:srgbClr val="17848E"/>
              </a:buClr>
            </a:pPr>
            <a:r>
              <a:rPr lang="en-GB" sz="2200" i="0" u="none" strike="noStrike" dirty="0">
                <a:solidFill>
                  <a:srgbClr val="000000"/>
                </a:solidFill>
                <a:effectLst/>
                <a:latin typeface="Georgia" panose="02040502050405020303" pitchFamily="18" charset="0"/>
              </a:rPr>
              <a:t>Inappropriately set goals can have</a:t>
            </a:r>
            <a:r>
              <a:rPr lang="en-GB" sz="2200" i="0" u="none" strike="noStrike" dirty="0">
                <a:solidFill>
                  <a:srgbClr val="0F6FC6"/>
                </a:solidFill>
                <a:effectLst/>
                <a:latin typeface="Georgia" panose="02040502050405020303" pitchFamily="18" charset="0"/>
              </a:rPr>
              <a:t> </a:t>
            </a:r>
            <a:r>
              <a:rPr lang="en-GB" sz="2200" i="0" u="none" strike="noStrike" dirty="0">
                <a:solidFill>
                  <a:srgbClr val="17848E"/>
                </a:solidFill>
                <a:effectLst/>
                <a:latin typeface="Georgia" panose="02040502050405020303" pitchFamily="18" charset="0"/>
              </a:rPr>
              <a:t>harmful or detrimental effects</a:t>
            </a:r>
            <a:r>
              <a:rPr lang="en-GB" sz="2200" i="0" u="none" strike="noStrike" dirty="0">
                <a:solidFill>
                  <a:srgbClr val="000000"/>
                </a:solidFill>
                <a:effectLst/>
                <a:latin typeface="Georgia" panose="02040502050405020303" pitchFamily="18" charset="0"/>
              </a:rPr>
              <a:t>: </a:t>
            </a:r>
            <a:r>
              <a:rPr lang="en-US" sz="2200" i="0" dirty="0">
                <a:solidFill>
                  <a:srgbClr val="FFFFFF"/>
                </a:solidFill>
                <a:effectLst/>
                <a:latin typeface="Georgia" panose="02040502050405020303" pitchFamily="18" charset="0"/>
              </a:rPr>
              <a:t>​</a:t>
            </a:r>
          </a:p>
        </p:txBody>
      </p:sp>
      <p:sp>
        <p:nvSpPr>
          <p:cNvPr id="10" name="Flowchart: Connector 9">
            <a:extLst>
              <a:ext uri="{FF2B5EF4-FFF2-40B4-BE49-F238E27FC236}">
                <a16:creationId xmlns:a16="http://schemas.microsoft.com/office/drawing/2014/main" id="{4DF71B39-BFF0-5BDF-291F-27A9A0585BC1}"/>
              </a:ext>
            </a:extLst>
          </p:cNvPr>
          <p:cNvSpPr/>
          <p:nvPr/>
        </p:nvSpPr>
        <p:spPr>
          <a:xfrm>
            <a:off x="985614" y="3013015"/>
            <a:ext cx="2160000" cy="2160000"/>
          </a:xfrm>
          <a:prstGeom prst="flowChartConnector">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latin typeface="Georgia" panose="02040502050405020303" pitchFamily="18" charset="0"/>
              </a:rPr>
              <a:t>Stress, anxiety, pressure, and threat appraisals</a:t>
            </a:r>
          </a:p>
        </p:txBody>
      </p:sp>
      <p:sp>
        <p:nvSpPr>
          <p:cNvPr id="11" name="Flowchart: Connector 10">
            <a:extLst>
              <a:ext uri="{FF2B5EF4-FFF2-40B4-BE49-F238E27FC236}">
                <a16:creationId xmlns:a16="http://schemas.microsoft.com/office/drawing/2014/main" id="{F6A29384-D03D-F412-A490-66A3DFB72C07}"/>
              </a:ext>
            </a:extLst>
          </p:cNvPr>
          <p:cNvSpPr/>
          <p:nvPr/>
        </p:nvSpPr>
        <p:spPr>
          <a:xfrm>
            <a:off x="3639919" y="3013015"/>
            <a:ext cx="2160000" cy="2160000"/>
          </a:xfrm>
          <a:prstGeom prst="flowChartConnector">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Georgia" panose="02040502050405020303" pitchFamily="18" charset="0"/>
              </a:rPr>
              <a:t>Inhibition of learning</a:t>
            </a:r>
          </a:p>
        </p:txBody>
      </p:sp>
      <p:sp>
        <p:nvSpPr>
          <p:cNvPr id="12" name="Flowchart: Connector 11">
            <a:extLst>
              <a:ext uri="{FF2B5EF4-FFF2-40B4-BE49-F238E27FC236}">
                <a16:creationId xmlns:a16="http://schemas.microsoft.com/office/drawing/2014/main" id="{F138FF02-0FE3-FC2A-6C3B-81C70366815E}"/>
              </a:ext>
            </a:extLst>
          </p:cNvPr>
          <p:cNvSpPr/>
          <p:nvPr/>
        </p:nvSpPr>
        <p:spPr>
          <a:xfrm>
            <a:off x="6294224" y="3013015"/>
            <a:ext cx="2160000" cy="2160000"/>
          </a:xfrm>
          <a:prstGeom prst="flowChartConnector">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Georgia" panose="02040502050405020303" pitchFamily="18" charset="0"/>
              </a:rPr>
              <a:t>Unethical behaviour</a:t>
            </a:r>
          </a:p>
        </p:txBody>
      </p:sp>
      <p:sp>
        <p:nvSpPr>
          <p:cNvPr id="13" name="Flowchart: Connector 12">
            <a:extLst>
              <a:ext uri="{FF2B5EF4-FFF2-40B4-BE49-F238E27FC236}">
                <a16:creationId xmlns:a16="http://schemas.microsoft.com/office/drawing/2014/main" id="{721DEDB3-752D-7B3D-E7F5-BFDB1E5178CC}"/>
              </a:ext>
            </a:extLst>
          </p:cNvPr>
          <p:cNvSpPr/>
          <p:nvPr/>
        </p:nvSpPr>
        <p:spPr>
          <a:xfrm>
            <a:off x="8948529" y="3013015"/>
            <a:ext cx="2160000" cy="2160000"/>
          </a:xfrm>
          <a:prstGeom prst="flowChartConnector">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Georgia" panose="02040502050405020303" pitchFamily="18" charset="0"/>
              </a:rPr>
              <a:t>Perceptions of failure</a:t>
            </a:r>
          </a:p>
        </p:txBody>
      </p:sp>
    </p:spTree>
    <p:extLst>
      <p:ext uri="{BB962C8B-B14F-4D97-AF65-F5344CB8AC3E}">
        <p14:creationId xmlns:p14="http://schemas.microsoft.com/office/powerpoint/2010/main" val="2032956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68EA2AC-882E-6841-D596-272D2D532572}"/>
              </a:ext>
            </a:extLst>
          </p:cNvPr>
          <p:cNvSpPr/>
          <p:nvPr/>
        </p:nvSpPr>
        <p:spPr>
          <a:xfrm>
            <a:off x="0" y="-10049"/>
            <a:ext cx="12206012" cy="1575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2">
            <a:extLst>
              <a:ext uri="{FF2B5EF4-FFF2-40B4-BE49-F238E27FC236}">
                <a16:creationId xmlns:a16="http://schemas.microsoft.com/office/drawing/2014/main" id="{E292EB24-CA44-E35D-F2C2-905AF9776059}"/>
              </a:ext>
            </a:extLst>
          </p:cNvPr>
          <p:cNvSpPr>
            <a:spLocks noGrp="1"/>
          </p:cNvSpPr>
          <p:nvPr>
            <p:ph type="body" sz="quarter" idx="10"/>
          </p:nvPr>
        </p:nvSpPr>
        <p:spPr>
          <a:xfrm>
            <a:off x="464574" y="375231"/>
            <a:ext cx="9191891" cy="676226"/>
          </a:xfrm>
        </p:spPr>
        <p:txBody>
          <a:bodyPr>
            <a:noAutofit/>
          </a:bodyPr>
          <a:lstStyle/>
          <a:p>
            <a:r>
              <a:rPr lang="en-GB" sz="5000" b="0" dirty="0">
                <a:solidFill>
                  <a:srgbClr val="17848E"/>
                </a:solidFill>
                <a:latin typeface="Georgia" panose="02040502050405020303" pitchFamily="18" charset="0"/>
                <a:cs typeface="Arial" panose="020B0604020202020204" pitchFamily="34" charset="0"/>
              </a:rPr>
              <a:t>So, what could we do instead?</a:t>
            </a:r>
          </a:p>
        </p:txBody>
      </p:sp>
      <p:grpSp>
        <p:nvGrpSpPr>
          <p:cNvPr id="2" name="Group 1">
            <a:extLst>
              <a:ext uri="{FF2B5EF4-FFF2-40B4-BE49-F238E27FC236}">
                <a16:creationId xmlns:a16="http://schemas.microsoft.com/office/drawing/2014/main" id="{7438CCCA-6982-EFE8-65C0-D5CDC0446D76}"/>
              </a:ext>
            </a:extLst>
          </p:cNvPr>
          <p:cNvGrpSpPr/>
          <p:nvPr/>
        </p:nvGrpSpPr>
        <p:grpSpPr>
          <a:xfrm rot="5400000">
            <a:off x="-1051135" y="3274115"/>
            <a:ext cx="4724898" cy="1023002"/>
            <a:chOff x="2503187" y="4285282"/>
            <a:chExt cx="4724898" cy="1023002"/>
          </a:xfrm>
        </p:grpSpPr>
        <p:sp>
          <p:nvSpPr>
            <p:cNvPr id="23" name="Flowchart: Connector 22">
              <a:extLst>
                <a:ext uri="{FF2B5EF4-FFF2-40B4-BE49-F238E27FC236}">
                  <a16:creationId xmlns:a16="http://schemas.microsoft.com/office/drawing/2014/main" id="{96F31962-5887-6416-B5EA-16924AF676C4}"/>
                </a:ext>
              </a:extLst>
            </p:cNvPr>
            <p:cNvSpPr/>
            <p:nvPr/>
          </p:nvSpPr>
          <p:spPr>
            <a:xfrm>
              <a:off x="2503187" y="4286125"/>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4" name="Flowchart: Connector 23">
              <a:extLst>
                <a:ext uri="{FF2B5EF4-FFF2-40B4-BE49-F238E27FC236}">
                  <a16:creationId xmlns:a16="http://schemas.microsoft.com/office/drawing/2014/main" id="{BCA50CFF-557D-9445-9622-1EA564F92514}"/>
                </a:ext>
              </a:extLst>
            </p:cNvPr>
            <p:cNvSpPr/>
            <p:nvPr/>
          </p:nvSpPr>
          <p:spPr>
            <a:xfrm>
              <a:off x="3741514" y="4300284"/>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5" name="Flowchart: Connector 24">
              <a:extLst>
                <a:ext uri="{FF2B5EF4-FFF2-40B4-BE49-F238E27FC236}">
                  <a16:creationId xmlns:a16="http://schemas.microsoft.com/office/drawing/2014/main" id="{146FFC91-13D6-A1E3-9556-A72367DF9D38}"/>
                </a:ext>
              </a:extLst>
            </p:cNvPr>
            <p:cNvSpPr/>
            <p:nvPr/>
          </p:nvSpPr>
          <p:spPr>
            <a:xfrm>
              <a:off x="4981783" y="4300228"/>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6" name="Flowchart: Connector 25">
              <a:extLst>
                <a:ext uri="{FF2B5EF4-FFF2-40B4-BE49-F238E27FC236}">
                  <a16:creationId xmlns:a16="http://schemas.microsoft.com/office/drawing/2014/main" id="{2AAEF0E7-7AE9-453B-994C-AF46B1023183}"/>
                </a:ext>
              </a:extLst>
            </p:cNvPr>
            <p:cNvSpPr/>
            <p:nvPr/>
          </p:nvSpPr>
          <p:spPr>
            <a:xfrm>
              <a:off x="6220085" y="4285282"/>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grpSp>
      <p:sp>
        <p:nvSpPr>
          <p:cNvPr id="21" name="Rectangle 20">
            <a:extLst>
              <a:ext uri="{FF2B5EF4-FFF2-40B4-BE49-F238E27FC236}">
                <a16:creationId xmlns:a16="http://schemas.microsoft.com/office/drawing/2014/main" id="{4C79E907-844D-CFF9-1F52-6C078F08515D}"/>
              </a:ext>
            </a:extLst>
          </p:cNvPr>
          <p:cNvSpPr/>
          <p:nvPr/>
        </p:nvSpPr>
        <p:spPr>
          <a:xfrm>
            <a:off x="-610377" y="1439084"/>
            <a:ext cx="3856697" cy="4708981"/>
          </a:xfrm>
          <a:prstGeom prst="rect">
            <a:avLst/>
          </a:prstGeom>
          <a:noFill/>
        </p:spPr>
        <p:txBody>
          <a:bodyPr vert="horz" wrap="square" lIns="91440" tIns="45720" rIns="91440" bIns="45720">
            <a:spAutoFit/>
          </a:bodyPr>
          <a:lstStyle/>
          <a:p>
            <a:pPr algn="ctr"/>
            <a:r>
              <a:rPr lang="en-US" sz="5400" b="1" cap="none" spc="0" dirty="0">
                <a:ln w="38100">
                  <a:noFill/>
                  <a:prstDash val="solid"/>
                </a:ln>
                <a:solidFill>
                  <a:srgbClr val="17848E"/>
                </a:solidFill>
                <a:effectLst/>
                <a:latin typeface="Georgia" panose="02040502050405020303" pitchFamily="18" charset="0"/>
              </a:rPr>
              <a:t>O</a:t>
            </a:r>
          </a:p>
          <a:p>
            <a:pPr algn="ctr"/>
            <a:endParaRPr lang="en-US" sz="2800" b="1" cap="none" spc="0" dirty="0">
              <a:ln w="38100">
                <a:noFill/>
                <a:prstDash val="solid"/>
              </a:ln>
              <a:solidFill>
                <a:srgbClr val="17848E"/>
              </a:solidFill>
              <a:effectLst/>
              <a:latin typeface="Georgia" panose="02040502050405020303" pitchFamily="18" charset="0"/>
            </a:endParaRPr>
          </a:p>
          <a:p>
            <a:pPr algn="ctr"/>
            <a:r>
              <a:rPr lang="en-US" sz="5400" b="1" cap="none" spc="0" dirty="0">
                <a:ln w="38100">
                  <a:noFill/>
                  <a:prstDash val="solid"/>
                </a:ln>
                <a:solidFill>
                  <a:srgbClr val="17848E"/>
                </a:solidFill>
                <a:effectLst/>
                <a:latin typeface="Georgia" panose="02040502050405020303" pitchFamily="18" charset="0"/>
              </a:rPr>
              <a:t>P</a:t>
            </a:r>
          </a:p>
          <a:p>
            <a:pPr algn="ctr"/>
            <a:endParaRPr lang="en-US" sz="2800" b="1" cap="none" spc="0" dirty="0">
              <a:ln w="38100">
                <a:noFill/>
                <a:prstDash val="solid"/>
              </a:ln>
              <a:solidFill>
                <a:srgbClr val="17848E"/>
              </a:solidFill>
              <a:effectLst/>
              <a:latin typeface="Georgia" panose="02040502050405020303" pitchFamily="18" charset="0"/>
            </a:endParaRPr>
          </a:p>
          <a:p>
            <a:pPr algn="ctr"/>
            <a:r>
              <a:rPr lang="en-US" sz="5400" b="1" cap="none" spc="0" dirty="0">
                <a:ln w="38100">
                  <a:noFill/>
                  <a:prstDash val="solid"/>
                </a:ln>
                <a:solidFill>
                  <a:srgbClr val="17848E"/>
                </a:solidFill>
                <a:effectLst/>
                <a:latin typeface="Georgia" panose="02040502050405020303" pitchFamily="18" charset="0"/>
              </a:rPr>
              <a:t>E</a:t>
            </a:r>
          </a:p>
          <a:p>
            <a:pPr algn="ctr"/>
            <a:endParaRPr lang="en-US" sz="2800" b="1" cap="none" spc="0" dirty="0">
              <a:ln w="38100">
                <a:noFill/>
                <a:prstDash val="solid"/>
              </a:ln>
              <a:solidFill>
                <a:srgbClr val="17848E"/>
              </a:solidFill>
              <a:effectLst/>
              <a:latin typeface="Georgia" panose="02040502050405020303" pitchFamily="18" charset="0"/>
            </a:endParaRPr>
          </a:p>
          <a:p>
            <a:pPr algn="ctr"/>
            <a:r>
              <a:rPr lang="en-US" sz="5400" b="1" cap="none" spc="0" dirty="0">
                <a:ln w="38100">
                  <a:noFill/>
                  <a:prstDash val="solid"/>
                </a:ln>
                <a:solidFill>
                  <a:srgbClr val="17848E"/>
                </a:solidFill>
                <a:effectLst/>
                <a:latin typeface="Georgia" panose="02040502050405020303" pitchFamily="18" charset="0"/>
              </a:rPr>
              <a:t>N </a:t>
            </a:r>
            <a:endParaRPr lang="en-US" sz="8000" b="1" cap="none" spc="0" dirty="0">
              <a:ln w="38100">
                <a:noFill/>
                <a:prstDash val="solid"/>
              </a:ln>
              <a:solidFill>
                <a:srgbClr val="17848E"/>
              </a:solidFill>
              <a:effectLst/>
              <a:latin typeface="Georgia" panose="02040502050405020303" pitchFamily="18" charset="0"/>
            </a:endParaRPr>
          </a:p>
        </p:txBody>
      </p:sp>
      <p:sp>
        <p:nvSpPr>
          <p:cNvPr id="6" name="TextBox 5">
            <a:extLst>
              <a:ext uri="{FF2B5EF4-FFF2-40B4-BE49-F238E27FC236}">
                <a16:creationId xmlns:a16="http://schemas.microsoft.com/office/drawing/2014/main" id="{921127F9-C5B1-A538-DB8D-F37F86549381}"/>
              </a:ext>
            </a:extLst>
          </p:cNvPr>
          <p:cNvSpPr txBox="1"/>
          <p:nvPr/>
        </p:nvSpPr>
        <p:spPr>
          <a:xfrm>
            <a:off x="1908677" y="1698973"/>
            <a:ext cx="7265467" cy="461665"/>
          </a:xfrm>
          <a:prstGeom prst="rect">
            <a:avLst/>
          </a:prstGeom>
          <a:noFill/>
        </p:spPr>
        <p:txBody>
          <a:bodyPr wrap="square">
            <a:spAutoFit/>
          </a:bodyPr>
          <a:lstStyle/>
          <a:p>
            <a:r>
              <a:rPr lang="en-AU" sz="2400" dirty="0">
                <a:solidFill>
                  <a:schemeClr val="bg1"/>
                </a:solidFill>
                <a:latin typeface="Georgia" panose="02040502050405020303" pitchFamily="18" charset="0"/>
                <a:ea typeface="Times New Roman" panose="02020603050405020304" pitchFamily="18" charset="0"/>
              </a:rPr>
              <a:t>p</a:t>
            </a:r>
            <a:r>
              <a:rPr lang="en-AU" sz="2400" dirty="0">
                <a:solidFill>
                  <a:schemeClr val="bg1"/>
                </a:solidFill>
                <a:effectLst/>
                <a:latin typeface="Georgia" panose="02040502050405020303" pitchFamily="18" charset="0"/>
                <a:ea typeface="Times New Roman" panose="02020603050405020304" pitchFamily="18" charset="0"/>
              </a:rPr>
              <a:t>en goals are task-specific and context-dependent</a:t>
            </a:r>
            <a:endParaRPr lang="en-GB" sz="2400" dirty="0"/>
          </a:p>
        </p:txBody>
      </p:sp>
      <p:sp>
        <p:nvSpPr>
          <p:cNvPr id="8" name="TextBox 7">
            <a:extLst>
              <a:ext uri="{FF2B5EF4-FFF2-40B4-BE49-F238E27FC236}">
                <a16:creationId xmlns:a16="http://schemas.microsoft.com/office/drawing/2014/main" id="{3E0C98C4-0591-F069-5212-65F45A451DCC}"/>
              </a:ext>
            </a:extLst>
          </p:cNvPr>
          <p:cNvSpPr txBox="1"/>
          <p:nvPr/>
        </p:nvSpPr>
        <p:spPr>
          <a:xfrm>
            <a:off x="1908678" y="4174930"/>
            <a:ext cx="6410848" cy="461665"/>
          </a:xfrm>
          <a:prstGeom prst="rect">
            <a:avLst/>
          </a:prstGeom>
          <a:noFill/>
        </p:spPr>
        <p:txBody>
          <a:bodyPr wrap="square">
            <a:spAutoFit/>
          </a:bodyPr>
          <a:lstStyle/>
          <a:p>
            <a:r>
              <a:rPr lang="en-GB" sz="2400" b="0" i="0" dirty="0">
                <a:solidFill>
                  <a:schemeClr val="bg1"/>
                </a:solidFill>
                <a:effectLst/>
                <a:latin typeface="Georgia" panose="02040502050405020303" pitchFamily="18" charset="0"/>
              </a:rPr>
              <a:t>xploratory in nature </a:t>
            </a:r>
            <a:endParaRPr lang="en-GB" sz="2400" dirty="0"/>
          </a:p>
        </p:txBody>
      </p:sp>
      <p:sp>
        <p:nvSpPr>
          <p:cNvPr id="10" name="TextBox 9">
            <a:extLst>
              <a:ext uri="{FF2B5EF4-FFF2-40B4-BE49-F238E27FC236}">
                <a16:creationId xmlns:a16="http://schemas.microsoft.com/office/drawing/2014/main" id="{5762FEBC-666E-EF69-BF97-3DA7870BAC9E}"/>
              </a:ext>
            </a:extLst>
          </p:cNvPr>
          <p:cNvSpPr txBox="1"/>
          <p:nvPr/>
        </p:nvSpPr>
        <p:spPr>
          <a:xfrm>
            <a:off x="1908678" y="5413232"/>
            <a:ext cx="6410848" cy="461665"/>
          </a:xfrm>
          <a:prstGeom prst="rect">
            <a:avLst/>
          </a:prstGeom>
          <a:noFill/>
        </p:spPr>
        <p:txBody>
          <a:bodyPr wrap="square">
            <a:spAutoFit/>
          </a:bodyPr>
          <a:lstStyle/>
          <a:p>
            <a:r>
              <a:rPr lang="en-AU" sz="240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rPr>
              <a:t>on-specific</a:t>
            </a:r>
            <a:r>
              <a:rPr lang="en-AU" sz="1800" dirty="0">
                <a:solidFill>
                  <a:schemeClr val="bg1"/>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en-GB" dirty="0"/>
          </a:p>
        </p:txBody>
      </p:sp>
      <p:sp>
        <p:nvSpPr>
          <p:cNvPr id="11" name="TextBox 10">
            <a:extLst>
              <a:ext uri="{FF2B5EF4-FFF2-40B4-BE49-F238E27FC236}">
                <a16:creationId xmlns:a16="http://schemas.microsoft.com/office/drawing/2014/main" id="{35DA0E9C-73A2-979D-2DD2-D59193BCC83F}"/>
              </a:ext>
            </a:extLst>
          </p:cNvPr>
          <p:cNvSpPr txBox="1"/>
          <p:nvPr/>
        </p:nvSpPr>
        <p:spPr>
          <a:xfrm>
            <a:off x="1908678" y="2752285"/>
            <a:ext cx="6410848" cy="830997"/>
          </a:xfrm>
          <a:prstGeom prst="rect">
            <a:avLst/>
          </a:prstGeom>
          <a:noFill/>
        </p:spPr>
        <p:txBody>
          <a:bodyPr wrap="square">
            <a:spAutoFit/>
          </a:bodyPr>
          <a:lstStyle/>
          <a:p>
            <a:r>
              <a:rPr lang="en-GB" sz="2400" dirty="0">
                <a:solidFill>
                  <a:schemeClr val="bg1"/>
                </a:solidFill>
                <a:latin typeface="Georgia" panose="02040502050405020303" pitchFamily="18" charset="0"/>
              </a:rPr>
              <a:t>rior to an event/task or during</a:t>
            </a:r>
          </a:p>
          <a:p>
            <a:r>
              <a:rPr lang="en-GB" sz="2400" dirty="0" err="1">
                <a:solidFill>
                  <a:schemeClr val="bg1"/>
                </a:solidFill>
                <a:latin typeface="Georgia" panose="02040502050405020303" pitchFamily="18" charset="0"/>
              </a:rPr>
              <a:t>roduce</a:t>
            </a:r>
            <a:r>
              <a:rPr lang="en-GB" sz="2400" dirty="0">
                <a:solidFill>
                  <a:schemeClr val="bg1"/>
                </a:solidFill>
                <a:latin typeface="Georgia" panose="02040502050405020303" pitchFamily="18" charset="0"/>
              </a:rPr>
              <a:t> graded outcomes</a:t>
            </a:r>
            <a:endParaRPr lang="en-GB" sz="2400" dirty="0"/>
          </a:p>
        </p:txBody>
      </p:sp>
      <p:grpSp>
        <p:nvGrpSpPr>
          <p:cNvPr id="22" name="Group 21">
            <a:extLst>
              <a:ext uri="{FF2B5EF4-FFF2-40B4-BE49-F238E27FC236}">
                <a16:creationId xmlns:a16="http://schemas.microsoft.com/office/drawing/2014/main" id="{5ED6071C-DF7B-E7C0-5F41-A693FC937B95}"/>
              </a:ext>
            </a:extLst>
          </p:cNvPr>
          <p:cNvGrpSpPr/>
          <p:nvPr/>
        </p:nvGrpSpPr>
        <p:grpSpPr>
          <a:xfrm rot="761707">
            <a:off x="6478862" y="2061354"/>
            <a:ext cx="4561489" cy="4104358"/>
            <a:chOff x="7001414" y="2088837"/>
            <a:chExt cx="4561489" cy="4104358"/>
          </a:xfrm>
        </p:grpSpPr>
        <p:grpSp>
          <p:nvGrpSpPr>
            <p:cNvPr id="18" name="Group 17">
              <a:extLst>
                <a:ext uri="{FF2B5EF4-FFF2-40B4-BE49-F238E27FC236}">
                  <a16:creationId xmlns:a16="http://schemas.microsoft.com/office/drawing/2014/main" id="{D1E62C66-5564-E577-5850-B29911D3493A}"/>
                </a:ext>
              </a:extLst>
            </p:cNvPr>
            <p:cNvGrpSpPr/>
            <p:nvPr/>
          </p:nvGrpSpPr>
          <p:grpSpPr>
            <a:xfrm>
              <a:off x="9402903" y="2088837"/>
              <a:ext cx="2160000" cy="2160000"/>
              <a:chOff x="9357105" y="2078472"/>
              <a:chExt cx="2160000" cy="2160000"/>
            </a:xfrm>
          </p:grpSpPr>
          <p:sp>
            <p:nvSpPr>
              <p:cNvPr id="3" name="Flowchart: Connector 2">
                <a:extLst>
                  <a:ext uri="{FF2B5EF4-FFF2-40B4-BE49-F238E27FC236}">
                    <a16:creationId xmlns:a16="http://schemas.microsoft.com/office/drawing/2014/main" id="{20339FD7-3F23-C562-CD7C-97623C36EE11}"/>
                  </a:ext>
                </a:extLst>
              </p:cNvPr>
              <p:cNvSpPr/>
              <p:nvPr/>
            </p:nvSpPr>
            <p:spPr>
              <a:xfrm>
                <a:off x="9357105" y="2078472"/>
                <a:ext cx="2160000" cy="216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CEC19F9F-8461-6C86-F8EE-D7599CF44A98}"/>
                  </a:ext>
                </a:extLst>
              </p:cNvPr>
              <p:cNvSpPr txBox="1"/>
              <p:nvPr/>
            </p:nvSpPr>
            <p:spPr>
              <a:xfrm rot="20838293">
                <a:off x="9382149" y="2481564"/>
                <a:ext cx="2068404" cy="1169551"/>
              </a:xfrm>
              <a:prstGeom prst="rect">
                <a:avLst/>
              </a:prstGeom>
              <a:noFill/>
            </p:spPr>
            <p:txBody>
              <a:bodyPr wrap="square">
                <a:spAutoFit/>
              </a:bodyPr>
              <a:lstStyle/>
              <a:p>
                <a:pPr algn="ctr"/>
                <a:endParaRPr lang="en-AU" sz="1000" dirty="0">
                  <a:solidFill>
                    <a:srgbClr val="10808A"/>
                  </a:solidFill>
                  <a:latin typeface="Georgia" panose="02040502050405020303" pitchFamily="18" charset="0"/>
                  <a:ea typeface="Times New Roman" panose="02020603050405020304" pitchFamily="18" charset="0"/>
                </a:endParaRPr>
              </a:p>
              <a:p>
                <a:pPr algn="ctr"/>
                <a:r>
                  <a:rPr lang="en-AU" sz="2000" dirty="0">
                    <a:solidFill>
                      <a:srgbClr val="10808A"/>
                    </a:solidFill>
                    <a:effectLst/>
                    <a:latin typeface="Georgia" panose="02040502050405020303" pitchFamily="18" charset="0"/>
                    <a:ea typeface="Times New Roman" panose="02020603050405020304" pitchFamily="18" charset="0"/>
                  </a:rPr>
                  <a:t>"see how far </a:t>
                </a:r>
              </a:p>
              <a:p>
                <a:pPr algn="ctr"/>
                <a:r>
                  <a:rPr lang="en-AU" sz="2000" dirty="0">
                    <a:solidFill>
                      <a:srgbClr val="10808A"/>
                    </a:solidFill>
                    <a:effectLst/>
                    <a:latin typeface="Georgia" panose="02040502050405020303" pitchFamily="18" charset="0"/>
                    <a:ea typeface="Times New Roman" panose="02020603050405020304" pitchFamily="18" charset="0"/>
                  </a:rPr>
                  <a:t>you can run in 25 minutes"</a:t>
                </a:r>
                <a:endParaRPr lang="en-GB" sz="2000" dirty="0">
                  <a:solidFill>
                    <a:srgbClr val="10808A"/>
                  </a:solidFill>
                </a:endParaRPr>
              </a:p>
            </p:txBody>
          </p:sp>
        </p:grpSp>
        <p:grpSp>
          <p:nvGrpSpPr>
            <p:cNvPr id="16" name="Group 15">
              <a:extLst>
                <a:ext uri="{FF2B5EF4-FFF2-40B4-BE49-F238E27FC236}">
                  <a16:creationId xmlns:a16="http://schemas.microsoft.com/office/drawing/2014/main" id="{11C3BFD4-A819-141C-A2B8-0BE95D14FEE9}"/>
                </a:ext>
              </a:extLst>
            </p:cNvPr>
            <p:cNvGrpSpPr/>
            <p:nvPr/>
          </p:nvGrpSpPr>
          <p:grpSpPr>
            <a:xfrm>
              <a:off x="7921018" y="3208599"/>
              <a:ext cx="1954977" cy="1984232"/>
              <a:chOff x="7305836" y="3065197"/>
              <a:chExt cx="1954977" cy="1984232"/>
            </a:xfrm>
          </p:grpSpPr>
          <p:sp>
            <p:nvSpPr>
              <p:cNvPr id="9" name="Flowchart: Connector 8">
                <a:extLst>
                  <a:ext uri="{FF2B5EF4-FFF2-40B4-BE49-F238E27FC236}">
                    <a16:creationId xmlns:a16="http://schemas.microsoft.com/office/drawing/2014/main" id="{58FB66AA-3B69-8819-0717-1F5D0B438092}"/>
                  </a:ext>
                </a:extLst>
              </p:cNvPr>
              <p:cNvSpPr/>
              <p:nvPr/>
            </p:nvSpPr>
            <p:spPr>
              <a:xfrm>
                <a:off x="7305836" y="3065197"/>
                <a:ext cx="1954977" cy="1984232"/>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8AE00DC8-BBCB-E8AF-5FC1-6AA3221A6F3C}"/>
                  </a:ext>
                </a:extLst>
              </p:cNvPr>
              <p:cNvSpPr txBox="1"/>
              <p:nvPr/>
            </p:nvSpPr>
            <p:spPr>
              <a:xfrm rot="20838293">
                <a:off x="7501667" y="3515572"/>
                <a:ext cx="1580900" cy="1015663"/>
              </a:xfrm>
              <a:prstGeom prst="rect">
                <a:avLst/>
              </a:prstGeom>
              <a:noFill/>
            </p:spPr>
            <p:txBody>
              <a:bodyPr wrap="square">
                <a:spAutoFit/>
              </a:bodyPr>
              <a:lstStyle/>
              <a:p>
                <a:pPr algn="ctr"/>
                <a:r>
                  <a:rPr lang="en-AU" sz="2000" dirty="0">
                    <a:solidFill>
                      <a:srgbClr val="10808A"/>
                    </a:solidFill>
                    <a:effectLst/>
                    <a:latin typeface="Georgia" panose="02040502050405020303" pitchFamily="18" charset="0"/>
                    <a:ea typeface="Times New Roman" panose="02020603050405020304" pitchFamily="18" charset="0"/>
                  </a:rPr>
                  <a:t>"see how fast you can </a:t>
                </a:r>
              </a:p>
              <a:p>
                <a:pPr algn="ctr"/>
                <a:r>
                  <a:rPr lang="en-AU" sz="2000" dirty="0">
                    <a:solidFill>
                      <a:srgbClr val="10808A"/>
                    </a:solidFill>
                    <a:effectLst/>
                    <a:latin typeface="Georgia" panose="02040502050405020303" pitchFamily="18" charset="0"/>
                    <a:ea typeface="Times New Roman" panose="02020603050405020304" pitchFamily="18" charset="0"/>
                  </a:rPr>
                  <a:t>run 5km"</a:t>
                </a:r>
              </a:p>
            </p:txBody>
          </p:sp>
        </p:grpSp>
        <p:grpSp>
          <p:nvGrpSpPr>
            <p:cNvPr id="20" name="Group 19">
              <a:extLst>
                <a:ext uri="{FF2B5EF4-FFF2-40B4-BE49-F238E27FC236}">
                  <a16:creationId xmlns:a16="http://schemas.microsoft.com/office/drawing/2014/main" id="{5765F26A-4081-DC97-F172-75F3BC3CD1DF}"/>
                </a:ext>
              </a:extLst>
            </p:cNvPr>
            <p:cNvGrpSpPr/>
            <p:nvPr/>
          </p:nvGrpSpPr>
          <p:grpSpPr>
            <a:xfrm>
              <a:off x="7001414" y="4573195"/>
              <a:ext cx="1620000" cy="1620000"/>
              <a:chOff x="5693322" y="4786116"/>
              <a:chExt cx="1620000" cy="1620000"/>
            </a:xfrm>
          </p:grpSpPr>
          <p:sp>
            <p:nvSpPr>
              <p:cNvPr id="15" name="Flowchart: Connector 14">
                <a:extLst>
                  <a:ext uri="{FF2B5EF4-FFF2-40B4-BE49-F238E27FC236}">
                    <a16:creationId xmlns:a16="http://schemas.microsoft.com/office/drawing/2014/main" id="{2C42B210-9F87-F144-7CF9-B7DB333AA720}"/>
                  </a:ext>
                </a:extLst>
              </p:cNvPr>
              <p:cNvSpPr/>
              <p:nvPr/>
            </p:nvSpPr>
            <p:spPr>
              <a:xfrm>
                <a:off x="5693322" y="4786116"/>
                <a:ext cx="1620000" cy="162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B44F73BD-F0BC-A9C5-8370-1B29E2A0E17E}"/>
                  </a:ext>
                </a:extLst>
              </p:cNvPr>
              <p:cNvSpPr txBox="1"/>
              <p:nvPr/>
            </p:nvSpPr>
            <p:spPr>
              <a:xfrm rot="20838293">
                <a:off x="5820278" y="5098962"/>
                <a:ext cx="1326503" cy="1015663"/>
              </a:xfrm>
              <a:prstGeom prst="rect">
                <a:avLst/>
              </a:prstGeom>
              <a:noFill/>
            </p:spPr>
            <p:txBody>
              <a:bodyPr wrap="square">
                <a:spAutoFit/>
              </a:bodyPr>
              <a:lstStyle/>
              <a:p>
                <a:pPr algn="ctr"/>
                <a:r>
                  <a:rPr lang="en-GB" sz="2000" b="0" dirty="0">
                    <a:solidFill>
                      <a:srgbClr val="10808A"/>
                    </a:solidFill>
                    <a:effectLst/>
                    <a:latin typeface="Georgia" panose="02040502050405020303" pitchFamily="18" charset="0"/>
                  </a:rPr>
                  <a:t> </a:t>
                </a:r>
                <a:r>
                  <a:rPr lang="en-AU" sz="2000" dirty="0">
                    <a:solidFill>
                      <a:srgbClr val="10808A"/>
                    </a:solidFill>
                    <a:effectLst/>
                    <a:latin typeface="Georgia" panose="02040502050405020303" pitchFamily="18" charset="0"/>
                    <a:ea typeface="Times New Roman" panose="02020603050405020304" pitchFamily="18" charset="0"/>
                  </a:rPr>
                  <a:t>"</a:t>
                </a:r>
                <a:r>
                  <a:rPr lang="en-GB" sz="2000" b="0" dirty="0">
                    <a:solidFill>
                      <a:srgbClr val="10808A"/>
                    </a:solidFill>
                    <a:effectLst/>
                    <a:latin typeface="Georgia" panose="02040502050405020303" pitchFamily="18" charset="0"/>
                  </a:rPr>
                  <a:t>see how well you can do</a:t>
                </a:r>
                <a:r>
                  <a:rPr lang="en-AU" sz="2000" dirty="0">
                    <a:solidFill>
                      <a:srgbClr val="10808A"/>
                    </a:solidFill>
                    <a:effectLst/>
                    <a:latin typeface="Georgia" panose="02040502050405020303" pitchFamily="18" charset="0"/>
                    <a:ea typeface="Times New Roman" panose="02020603050405020304" pitchFamily="18" charset="0"/>
                  </a:rPr>
                  <a:t>"</a:t>
                </a:r>
                <a:endParaRPr lang="en-GB" sz="2000" b="0" dirty="0">
                  <a:solidFill>
                    <a:srgbClr val="10808A"/>
                  </a:solidFill>
                  <a:effectLst/>
                  <a:latin typeface="Georgia" panose="02040502050405020303" pitchFamily="18" charset="0"/>
                </a:endParaRPr>
              </a:p>
            </p:txBody>
          </p:sp>
        </p:grpSp>
      </p:grpSp>
    </p:spTree>
    <p:extLst>
      <p:ext uri="{BB962C8B-B14F-4D97-AF65-F5344CB8AC3E}">
        <p14:creationId xmlns:p14="http://schemas.microsoft.com/office/powerpoint/2010/main" val="314013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1FBD042-3FBD-A2D2-85CE-4CD4C1631875}"/>
              </a:ext>
            </a:extLst>
          </p:cNvPr>
          <p:cNvSpPr/>
          <p:nvPr/>
        </p:nvSpPr>
        <p:spPr>
          <a:xfrm>
            <a:off x="0" y="2"/>
            <a:ext cx="12206012" cy="1969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lvl="0">
              <a:lnSpc>
                <a:spcPct val="90000"/>
              </a:lnSpc>
              <a:spcBef>
                <a:spcPts val="1000"/>
              </a:spcBef>
            </a:pPr>
            <a:r>
              <a:rPr lang="en-US" sz="5000" dirty="0">
                <a:solidFill>
                  <a:srgbClr val="17848E"/>
                </a:solidFill>
                <a:latin typeface="Georgia" panose="02040502050405020303" pitchFamily="18" charset="0"/>
                <a:cs typeface="Arial" panose="020B0604020202020204" pitchFamily="34" charset="0"/>
              </a:rPr>
              <a:t>Who could they work for?</a:t>
            </a:r>
          </a:p>
        </p:txBody>
      </p:sp>
      <p:sp>
        <p:nvSpPr>
          <p:cNvPr id="10" name="Flowchart: Connector 9">
            <a:extLst>
              <a:ext uri="{FF2B5EF4-FFF2-40B4-BE49-F238E27FC236}">
                <a16:creationId xmlns:a16="http://schemas.microsoft.com/office/drawing/2014/main" id="{95D8F8ED-2394-74D1-95F2-F731C8624007}"/>
              </a:ext>
            </a:extLst>
          </p:cNvPr>
          <p:cNvSpPr/>
          <p:nvPr/>
        </p:nvSpPr>
        <p:spPr>
          <a:xfrm>
            <a:off x="6375680" y="1379096"/>
            <a:ext cx="4140000" cy="41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lowchart: Connector 7">
            <a:extLst>
              <a:ext uri="{FF2B5EF4-FFF2-40B4-BE49-F238E27FC236}">
                <a16:creationId xmlns:a16="http://schemas.microsoft.com/office/drawing/2014/main" id="{2500E1DB-AA08-5EA6-1F7E-F68DD5C32916}"/>
              </a:ext>
            </a:extLst>
          </p:cNvPr>
          <p:cNvSpPr/>
          <p:nvPr/>
        </p:nvSpPr>
        <p:spPr>
          <a:xfrm>
            <a:off x="1654029" y="1379096"/>
            <a:ext cx="4140000" cy="41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03837F31-0979-44FD-5E89-925CA529CDBE}"/>
              </a:ext>
            </a:extLst>
          </p:cNvPr>
          <p:cNvGrpSpPr/>
          <p:nvPr/>
        </p:nvGrpSpPr>
        <p:grpSpPr>
          <a:xfrm flipH="1">
            <a:off x="444092" y="1409240"/>
            <a:ext cx="5349937" cy="4099808"/>
            <a:chOff x="6476610" y="447262"/>
            <a:chExt cx="5006980" cy="3845257"/>
          </a:xfrm>
        </p:grpSpPr>
        <p:pic>
          <p:nvPicPr>
            <p:cNvPr id="11" name="Picture 10">
              <a:extLst>
                <a:ext uri="{FF2B5EF4-FFF2-40B4-BE49-F238E27FC236}">
                  <a16:creationId xmlns:a16="http://schemas.microsoft.com/office/drawing/2014/main" id="{5BCD3A5D-842D-7BE2-22EC-430940C35751}"/>
                </a:ext>
              </a:extLst>
            </p:cNvPr>
            <p:cNvPicPr>
              <a:picLocks noChangeAspect="1"/>
            </p:cNvPicPr>
            <p:nvPr/>
          </p:nvPicPr>
          <p:blipFill rotWithShape="1">
            <a:blip r:embed="rId4"/>
            <a:srcRect l="22700" t="-4934" r="3887" b="772"/>
            <a:stretch/>
          </p:blipFill>
          <p:spPr>
            <a:xfrm flipH="1">
              <a:off x="6476610" y="447262"/>
              <a:ext cx="3847471" cy="3845257"/>
            </a:xfrm>
            <a:prstGeom prst="flowChartConnector">
              <a:avLst/>
            </a:prstGeom>
          </p:spPr>
        </p:pic>
        <p:pic>
          <p:nvPicPr>
            <p:cNvPr id="14" name="Picture 13">
              <a:extLst>
                <a:ext uri="{FF2B5EF4-FFF2-40B4-BE49-F238E27FC236}">
                  <a16:creationId xmlns:a16="http://schemas.microsoft.com/office/drawing/2014/main" id="{28D6B1D0-2900-1D61-1699-AACE3F8849AF}"/>
                </a:ext>
              </a:extLst>
            </p:cNvPr>
            <p:cNvPicPr>
              <a:picLocks noChangeAspect="1"/>
            </p:cNvPicPr>
            <p:nvPr/>
          </p:nvPicPr>
          <p:blipFill rotWithShape="1">
            <a:blip r:embed="rId4"/>
            <a:srcRect l="576" t="9535" r="8767" b="24163"/>
            <a:stretch/>
          </p:blipFill>
          <p:spPr>
            <a:xfrm flipH="1">
              <a:off x="6732395" y="981375"/>
              <a:ext cx="4751195" cy="2447625"/>
            </a:xfrm>
            <a:prstGeom prst="snip1Rect">
              <a:avLst/>
            </a:prstGeom>
          </p:spPr>
        </p:pic>
        <p:pic>
          <p:nvPicPr>
            <p:cNvPr id="15" name="Picture 14">
              <a:extLst>
                <a:ext uri="{FF2B5EF4-FFF2-40B4-BE49-F238E27FC236}">
                  <a16:creationId xmlns:a16="http://schemas.microsoft.com/office/drawing/2014/main" id="{6C4E1AC5-404F-D72D-1426-188F6FA677B7}"/>
                </a:ext>
              </a:extLst>
            </p:cNvPr>
            <p:cNvPicPr>
              <a:picLocks noChangeAspect="1"/>
            </p:cNvPicPr>
            <p:nvPr/>
          </p:nvPicPr>
          <p:blipFill rotWithShape="1">
            <a:blip r:embed="rId4"/>
            <a:srcRect l="577" t="9535" r="36487" b="1858"/>
            <a:stretch/>
          </p:blipFill>
          <p:spPr>
            <a:xfrm flipH="1">
              <a:off x="8185149" y="981377"/>
              <a:ext cx="3298437" cy="3271049"/>
            </a:xfrm>
            <a:prstGeom prst="snip1Rect">
              <a:avLst/>
            </a:prstGeom>
          </p:spPr>
        </p:pic>
      </p:grpSp>
      <p:grpSp>
        <p:nvGrpSpPr>
          <p:cNvPr id="19" name="Group 18">
            <a:extLst>
              <a:ext uri="{FF2B5EF4-FFF2-40B4-BE49-F238E27FC236}">
                <a16:creationId xmlns:a16="http://schemas.microsoft.com/office/drawing/2014/main" id="{D0DDDFED-A7D3-F86A-F00D-A8510E494996}"/>
              </a:ext>
            </a:extLst>
          </p:cNvPr>
          <p:cNvGrpSpPr/>
          <p:nvPr/>
        </p:nvGrpSpPr>
        <p:grpSpPr>
          <a:xfrm>
            <a:off x="6397974" y="955882"/>
            <a:ext cx="4111004" cy="4563214"/>
            <a:chOff x="6397974" y="945834"/>
            <a:chExt cx="4111004" cy="4563214"/>
          </a:xfrm>
        </p:grpSpPr>
        <p:pic>
          <p:nvPicPr>
            <p:cNvPr id="17" name="Picture 16">
              <a:extLst>
                <a:ext uri="{FF2B5EF4-FFF2-40B4-BE49-F238E27FC236}">
                  <a16:creationId xmlns:a16="http://schemas.microsoft.com/office/drawing/2014/main" id="{868945B9-BFE7-5EC8-C326-535C870B7DDA}"/>
                </a:ext>
              </a:extLst>
            </p:cNvPr>
            <p:cNvPicPr>
              <a:picLocks noChangeAspect="1"/>
            </p:cNvPicPr>
            <p:nvPr/>
          </p:nvPicPr>
          <p:blipFill rotWithShape="1">
            <a:blip r:embed="rId5"/>
            <a:srcRect l="23764" t="6543" r="25828" b="23101"/>
            <a:stretch/>
          </p:blipFill>
          <p:spPr>
            <a:xfrm>
              <a:off x="6893529" y="945834"/>
              <a:ext cx="3480019" cy="3435248"/>
            </a:xfrm>
            <a:prstGeom prst="rect">
              <a:avLst/>
            </a:prstGeom>
          </p:spPr>
        </p:pic>
        <p:pic>
          <p:nvPicPr>
            <p:cNvPr id="18" name="Picture 17">
              <a:extLst>
                <a:ext uri="{FF2B5EF4-FFF2-40B4-BE49-F238E27FC236}">
                  <a16:creationId xmlns:a16="http://schemas.microsoft.com/office/drawing/2014/main" id="{1E835196-DACF-5036-136E-C107A5363F94}"/>
                </a:ext>
              </a:extLst>
            </p:cNvPr>
            <p:cNvPicPr>
              <a:picLocks noChangeAspect="1"/>
            </p:cNvPicPr>
            <p:nvPr/>
          </p:nvPicPr>
          <p:blipFill rotWithShape="1">
            <a:blip r:embed="rId5"/>
            <a:srcRect l="16586" t="15966" r="23866" b="68"/>
            <a:stretch/>
          </p:blipFill>
          <p:spPr>
            <a:xfrm>
              <a:off x="6397974" y="1409240"/>
              <a:ext cx="4111004" cy="4099808"/>
            </a:xfrm>
            <a:prstGeom prst="flowChartConnector">
              <a:avLst/>
            </a:prstGeom>
          </p:spPr>
        </p:pic>
      </p:grpSp>
    </p:spTree>
    <p:extLst>
      <p:ext uri="{BB962C8B-B14F-4D97-AF65-F5344CB8AC3E}">
        <p14:creationId xmlns:p14="http://schemas.microsoft.com/office/powerpoint/2010/main" val="3338120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68EA2AC-882E-6841-D596-272D2D532572}"/>
              </a:ext>
            </a:extLst>
          </p:cNvPr>
          <p:cNvSpPr/>
          <p:nvPr/>
        </p:nvSpPr>
        <p:spPr>
          <a:xfrm>
            <a:off x="0" y="-10049"/>
            <a:ext cx="12206012" cy="16753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2">
            <a:extLst>
              <a:ext uri="{FF2B5EF4-FFF2-40B4-BE49-F238E27FC236}">
                <a16:creationId xmlns:a16="http://schemas.microsoft.com/office/drawing/2014/main" id="{E292EB24-CA44-E35D-F2C2-905AF9776059}"/>
              </a:ext>
            </a:extLst>
          </p:cNvPr>
          <p:cNvSpPr>
            <a:spLocks noGrp="1"/>
          </p:cNvSpPr>
          <p:nvPr>
            <p:ph type="body" sz="quarter" idx="10"/>
          </p:nvPr>
        </p:nvSpPr>
        <p:spPr>
          <a:xfrm>
            <a:off x="464574" y="375231"/>
            <a:ext cx="9191891" cy="676226"/>
          </a:xfrm>
        </p:spPr>
        <p:txBody>
          <a:bodyPr>
            <a:noAutofit/>
          </a:bodyPr>
          <a:lstStyle/>
          <a:p>
            <a:r>
              <a:rPr lang="en-GB" sz="5000" b="0" dirty="0">
                <a:solidFill>
                  <a:srgbClr val="17848E"/>
                </a:solidFill>
                <a:latin typeface="Georgia" panose="02040502050405020303" pitchFamily="18" charset="0"/>
                <a:cs typeface="Arial" panose="020B0604020202020204" pitchFamily="34" charset="0"/>
              </a:rPr>
              <a:t>What evidence do we have?</a:t>
            </a:r>
          </a:p>
        </p:txBody>
      </p:sp>
      <p:sp>
        <p:nvSpPr>
          <p:cNvPr id="9" name="TextBox 8">
            <a:extLst>
              <a:ext uri="{FF2B5EF4-FFF2-40B4-BE49-F238E27FC236}">
                <a16:creationId xmlns:a16="http://schemas.microsoft.com/office/drawing/2014/main" id="{A06B8855-C3CA-57DF-623E-90F05838B2B0}"/>
              </a:ext>
            </a:extLst>
          </p:cNvPr>
          <p:cNvSpPr txBox="1"/>
          <p:nvPr/>
        </p:nvSpPr>
        <p:spPr>
          <a:xfrm>
            <a:off x="1293764" y="2913954"/>
            <a:ext cx="3126461" cy="707886"/>
          </a:xfrm>
          <a:prstGeom prst="rect">
            <a:avLst/>
          </a:prstGeom>
          <a:noFill/>
        </p:spPr>
        <p:txBody>
          <a:bodyPr wrap="square">
            <a:spAutoFit/>
          </a:bodyPr>
          <a:lstStyle/>
          <a:p>
            <a:pPr algn="ctr"/>
            <a:r>
              <a:rPr lang="en-GB" sz="2000" dirty="0">
                <a:solidFill>
                  <a:schemeClr val="bg1"/>
                </a:solidFill>
                <a:latin typeface="Georgia" panose="02040502050405020303" pitchFamily="18" charset="0"/>
              </a:rPr>
              <a:t>“walk [baseline distance + X%] in 6minutes”</a:t>
            </a:r>
            <a:endParaRPr lang="en-GB" sz="2000" dirty="0">
              <a:solidFill>
                <a:schemeClr val="bg1"/>
              </a:solidFill>
            </a:endParaRPr>
          </a:p>
        </p:txBody>
      </p:sp>
      <p:grpSp>
        <p:nvGrpSpPr>
          <p:cNvPr id="16" name="Group 15">
            <a:extLst>
              <a:ext uri="{FF2B5EF4-FFF2-40B4-BE49-F238E27FC236}">
                <a16:creationId xmlns:a16="http://schemas.microsoft.com/office/drawing/2014/main" id="{5E35AC01-07EC-CF99-6721-A55089AE7C4B}"/>
              </a:ext>
            </a:extLst>
          </p:cNvPr>
          <p:cNvGrpSpPr/>
          <p:nvPr/>
        </p:nvGrpSpPr>
        <p:grpSpPr>
          <a:xfrm>
            <a:off x="2172115" y="1461962"/>
            <a:ext cx="7693426" cy="1330803"/>
            <a:chOff x="2172115" y="1351434"/>
            <a:chExt cx="7693426" cy="1330803"/>
          </a:xfrm>
        </p:grpSpPr>
        <p:grpSp>
          <p:nvGrpSpPr>
            <p:cNvPr id="2" name="Group 1">
              <a:extLst>
                <a:ext uri="{FF2B5EF4-FFF2-40B4-BE49-F238E27FC236}">
                  <a16:creationId xmlns:a16="http://schemas.microsoft.com/office/drawing/2014/main" id="{7438CCCA-6982-EFE8-65C0-D5CDC0446D76}"/>
                </a:ext>
              </a:extLst>
            </p:cNvPr>
            <p:cNvGrpSpPr/>
            <p:nvPr/>
          </p:nvGrpSpPr>
          <p:grpSpPr>
            <a:xfrm>
              <a:off x="2172115" y="1351434"/>
              <a:ext cx="7693426" cy="1330803"/>
              <a:chOff x="1357938" y="4300227"/>
              <a:chExt cx="5661562" cy="1008057"/>
            </a:xfrm>
          </p:grpSpPr>
          <p:sp>
            <p:nvSpPr>
              <p:cNvPr id="23" name="Flowchart: Connector 22">
                <a:extLst>
                  <a:ext uri="{FF2B5EF4-FFF2-40B4-BE49-F238E27FC236}">
                    <a16:creationId xmlns:a16="http://schemas.microsoft.com/office/drawing/2014/main" id="{96F31962-5887-6416-B5EA-16924AF676C4}"/>
                  </a:ext>
                </a:extLst>
              </p:cNvPr>
              <p:cNvSpPr/>
              <p:nvPr/>
            </p:nvSpPr>
            <p:spPr>
              <a:xfrm>
                <a:off x="1357938" y="4300227"/>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4" name="Flowchart: Connector 23">
                <a:extLst>
                  <a:ext uri="{FF2B5EF4-FFF2-40B4-BE49-F238E27FC236}">
                    <a16:creationId xmlns:a16="http://schemas.microsoft.com/office/drawing/2014/main" id="{BCA50CFF-557D-9445-9622-1EA564F92514}"/>
                  </a:ext>
                </a:extLst>
              </p:cNvPr>
              <p:cNvSpPr/>
              <p:nvPr/>
            </p:nvSpPr>
            <p:spPr>
              <a:xfrm>
                <a:off x="3741514" y="4300284"/>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5" name="Flowchart: Connector 24">
                <a:extLst>
                  <a:ext uri="{FF2B5EF4-FFF2-40B4-BE49-F238E27FC236}">
                    <a16:creationId xmlns:a16="http://schemas.microsoft.com/office/drawing/2014/main" id="{146FFC91-13D6-A1E3-9556-A72367DF9D38}"/>
                  </a:ext>
                </a:extLst>
              </p:cNvPr>
              <p:cNvSpPr/>
              <p:nvPr/>
            </p:nvSpPr>
            <p:spPr>
              <a:xfrm>
                <a:off x="6011500" y="4300228"/>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grpSp>
        <p:sp>
          <p:nvSpPr>
            <p:cNvPr id="5" name="TextBox 4">
              <a:extLst>
                <a:ext uri="{FF2B5EF4-FFF2-40B4-BE49-F238E27FC236}">
                  <a16:creationId xmlns:a16="http://schemas.microsoft.com/office/drawing/2014/main" id="{B1EBD04B-5677-7DD9-BEF8-F10A80ACC5F1}"/>
                </a:ext>
              </a:extLst>
            </p:cNvPr>
            <p:cNvSpPr txBox="1"/>
            <p:nvPr/>
          </p:nvSpPr>
          <p:spPr>
            <a:xfrm>
              <a:off x="2172115" y="1809999"/>
              <a:ext cx="1359039" cy="430887"/>
            </a:xfrm>
            <a:prstGeom prst="rect">
              <a:avLst/>
            </a:prstGeom>
            <a:noFill/>
          </p:spPr>
          <p:txBody>
            <a:bodyPr wrap="square">
              <a:spAutoFit/>
            </a:bodyPr>
            <a:lstStyle/>
            <a:p>
              <a:pPr marL="0" lvl="2" algn="ctr"/>
              <a:r>
                <a:rPr lang="en-GB" sz="2200" dirty="0">
                  <a:solidFill>
                    <a:srgbClr val="10808A"/>
                  </a:solidFill>
                  <a:latin typeface="Georgia" panose="02040502050405020303" pitchFamily="18" charset="0"/>
                </a:rPr>
                <a:t>SMART</a:t>
              </a:r>
            </a:p>
          </p:txBody>
        </p:sp>
        <p:sp>
          <p:nvSpPr>
            <p:cNvPr id="12" name="TextBox 11">
              <a:extLst>
                <a:ext uri="{FF2B5EF4-FFF2-40B4-BE49-F238E27FC236}">
                  <a16:creationId xmlns:a16="http://schemas.microsoft.com/office/drawing/2014/main" id="{381393E5-806D-DD26-1A03-937296521D16}"/>
                </a:ext>
              </a:extLst>
            </p:cNvPr>
            <p:cNvSpPr txBox="1"/>
            <p:nvPr/>
          </p:nvSpPr>
          <p:spPr>
            <a:xfrm>
              <a:off x="5411121" y="1808378"/>
              <a:ext cx="1359039" cy="430887"/>
            </a:xfrm>
            <a:prstGeom prst="rect">
              <a:avLst/>
            </a:prstGeom>
            <a:noFill/>
          </p:spPr>
          <p:txBody>
            <a:bodyPr wrap="square">
              <a:spAutoFit/>
            </a:bodyPr>
            <a:lstStyle/>
            <a:p>
              <a:pPr marL="0" lvl="2" algn="ctr"/>
              <a:r>
                <a:rPr lang="en-GB" sz="2200" dirty="0">
                  <a:solidFill>
                    <a:srgbClr val="10808A"/>
                  </a:solidFill>
                  <a:latin typeface="Georgia" panose="02040502050405020303" pitchFamily="18" charset="0"/>
                </a:rPr>
                <a:t>Open</a:t>
              </a:r>
            </a:p>
          </p:txBody>
        </p:sp>
        <p:sp>
          <p:nvSpPr>
            <p:cNvPr id="14" name="TextBox 13">
              <a:extLst>
                <a:ext uri="{FF2B5EF4-FFF2-40B4-BE49-F238E27FC236}">
                  <a16:creationId xmlns:a16="http://schemas.microsoft.com/office/drawing/2014/main" id="{EACCA34A-D203-C238-0C79-F19DE2969217}"/>
                </a:ext>
              </a:extLst>
            </p:cNvPr>
            <p:cNvSpPr txBox="1"/>
            <p:nvPr/>
          </p:nvSpPr>
          <p:spPr>
            <a:xfrm>
              <a:off x="8506502" y="1815428"/>
              <a:ext cx="1359039" cy="430887"/>
            </a:xfrm>
            <a:prstGeom prst="rect">
              <a:avLst/>
            </a:prstGeom>
            <a:noFill/>
          </p:spPr>
          <p:txBody>
            <a:bodyPr wrap="square">
              <a:spAutoFit/>
            </a:bodyPr>
            <a:lstStyle/>
            <a:p>
              <a:pPr marL="0" lvl="2" algn="ctr"/>
              <a:r>
                <a:rPr lang="en-GB" sz="2200" dirty="0">
                  <a:solidFill>
                    <a:srgbClr val="10808A"/>
                  </a:solidFill>
                  <a:latin typeface="Georgia" panose="02040502050405020303" pitchFamily="18" charset="0"/>
                </a:rPr>
                <a:t>Control</a:t>
              </a:r>
            </a:p>
          </p:txBody>
        </p:sp>
      </p:grpSp>
      <p:sp>
        <p:nvSpPr>
          <p:cNvPr id="15" name="TextBox 14">
            <a:extLst>
              <a:ext uri="{FF2B5EF4-FFF2-40B4-BE49-F238E27FC236}">
                <a16:creationId xmlns:a16="http://schemas.microsoft.com/office/drawing/2014/main" id="{87F77C32-2650-368B-671B-FB4FC0BE515A}"/>
              </a:ext>
            </a:extLst>
          </p:cNvPr>
          <p:cNvSpPr txBox="1"/>
          <p:nvPr/>
        </p:nvSpPr>
        <p:spPr>
          <a:xfrm>
            <a:off x="359891" y="6174021"/>
            <a:ext cx="3211042" cy="461665"/>
          </a:xfrm>
          <a:prstGeom prst="rect">
            <a:avLst/>
          </a:prstGeom>
          <a:noFill/>
        </p:spPr>
        <p:txBody>
          <a:bodyPr wrap="square">
            <a:spAutoFit/>
          </a:bodyPr>
          <a:lstStyle/>
          <a:p>
            <a:r>
              <a:rPr lang="en-AU" sz="2400" dirty="0">
                <a:solidFill>
                  <a:schemeClr val="bg1"/>
                </a:solidFill>
                <a:latin typeface="Georgia" panose="02040502050405020303" pitchFamily="18" charset="0"/>
                <a:ea typeface="Times New Roman" panose="02020603050405020304" pitchFamily="18" charset="0"/>
              </a:rPr>
              <a:t>Hawkins et al. (2020)</a:t>
            </a:r>
            <a:endParaRPr lang="en-GB" sz="2400" dirty="0">
              <a:solidFill>
                <a:schemeClr val="bg1"/>
              </a:solidFill>
            </a:endParaRPr>
          </a:p>
        </p:txBody>
      </p:sp>
      <p:sp>
        <p:nvSpPr>
          <p:cNvPr id="20" name="TextBox 19">
            <a:extLst>
              <a:ext uri="{FF2B5EF4-FFF2-40B4-BE49-F238E27FC236}">
                <a16:creationId xmlns:a16="http://schemas.microsoft.com/office/drawing/2014/main" id="{391F56D8-A1F5-E103-B88D-D688C3FE807C}"/>
              </a:ext>
            </a:extLst>
          </p:cNvPr>
          <p:cNvSpPr txBox="1"/>
          <p:nvPr/>
        </p:nvSpPr>
        <p:spPr>
          <a:xfrm>
            <a:off x="4708128" y="2916987"/>
            <a:ext cx="2789755" cy="707886"/>
          </a:xfrm>
          <a:prstGeom prst="rect">
            <a:avLst/>
          </a:prstGeom>
          <a:noFill/>
        </p:spPr>
        <p:txBody>
          <a:bodyPr wrap="square">
            <a:spAutoFit/>
          </a:bodyPr>
          <a:lstStyle/>
          <a:p>
            <a:pPr algn="ctr"/>
            <a:r>
              <a:rPr lang="en-GB" sz="2000" b="0" i="0" u="none" strike="noStrike" dirty="0">
                <a:solidFill>
                  <a:schemeClr val="bg1"/>
                </a:solidFill>
                <a:effectLst/>
                <a:latin typeface="Georgia" panose="02040502050405020303" pitchFamily="18" charset="0"/>
              </a:rPr>
              <a:t>“see how far you can walk in 6minutes”</a:t>
            </a:r>
            <a:endParaRPr lang="en-GB" sz="2000" dirty="0">
              <a:solidFill>
                <a:schemeClr val="bg1"/>
              </a:solidFill>
              <a:latin typeface="Georgia" panose="02040502050405020303" pitchFamily="18" charset="0"/>
            </a:endParaRPr>
          </a:p>
        </p:txBody>
      </p:sp>
      <p:sp>
        <p:nvSpPr>
          <p:cNvPr id="22" name="TextBox 21">
            <a:extLst>
              <a:ext uri="{FF2B5EF4-FFF2-40B4-BE49-F238E27FC236}">
                <a16:creationId xmlns:a16="http://schemas.microsoft.com/office/drawing/2014/main" id="{CD3AD70D-9D57-F1FD-DF3E-D1B789FB4864}"/>
              </a:ext>
            </a:extLst>
          </p:cNvPr>
          <p:cNvSpPr txBox="1"/>
          <p:nvPr/>
        </p:nvSpPr>
        <p:spPr>
          <a:xfrm>
            <a:off x="7785786" y="2916987"/>
            <a:ext cx="2789755" cy="707886"/>
          </a:xfrm>
          <a:prstGeom prst="rect">
            <a:avLst/>
          </a:prstGeom>
          <a:noFill/>
        </p:spPr>
        <p:txBody>
          <a:bodyPr wrap="square">
            <a:spAutoFit/>
          </a:bodyPr>
          <a:lstStyle/>
          <a:p>
            <a:pPr algn="ctr"/>
            <a:r>
              <a:rPr lang="en-GB" sz="2000" b="0" i="0" u="none" strike="noStrike" dirty="0">
                <a:solidFill>
                  <a:schemeClr val="bg1"/>
                </a:solidFill>
                <a:effectLst/>
                <a:latin typeface="Georgia" panose="02040502050405020303" pitchFamily="18" charset="0"/>
              </a:rPr>
              <a:t>“walk at your normal pace for 6minutes”</a:t>
            </a:r>
            <a:endParaRPr lang="en-GB" sz="2000" dirty="0">
              <a:solidFill>
                <a:schemeClr val="bg1"/>
              </a:solidFill>
              <a:latin typeface="Georgia" panose="02040502050405020303" pitchFamily="18" charset="0"/>
            </a:endParaRPr>
          </a:p>
        </p:txBody>
      </p:sp>
      <p:sp>
        <p:nvSpPr>
          <p:cNvPr id="28" name="TextBox 27">
            <a:extLst>
              <a:ext uri="{FF2B5EF4-FFF2-40B4-BE49-F238E27FC236}">
                <a16:creationId xmlns:a16="http://schemas.microsoft.com/office/drawing/2014/main" id="{D86267D8-C8F9-0B7D-7F76-BCEFCAD98062}"/>
              </a:ext>
            </a:extLst>
          </p:cNvPr>
          <p:cNvSpPr txBox="1"/>
          <p:nvPr/>
        </p:nvSpPr>
        <p:spPr>
          <a:xfrm>
            <a:off x="2856995" y="4364774"/>
            <a:ext cx="8598488" cy="1015663"/>
          </a:xfrm>
          <a:prstGeom prst="rect">
            <a:avLst/>
          </a:prstGeom>
          <a:noFill/>
        </p:spPr>
        <p:txBody>
          <a:bodyPr wrap="square">
            <a:spAutoFit/>
          </a:bodyPr>
          <a:lstStyle/>
          <a:p>
            <a:pPr marL="360000" lvl="2" indent="-342900">
              <a:buFont typeface="Arial" panose="020B0604020202020204" pitchFamily="34" charset="0"/>
              <a:buChar char="•"/>
            </a:pPr>
            <a:r>
              <a:rPr lang="en-US" sz="2000" dirty="0">
                <a:solidFill>
                  <a:schemeClr val="bg1"/>
                </a:solidFill>
                <a:latin typeface="Georgia" panose="02040502050405020303" pitchFamily="18" charset="0"/>
              </a:rPr>
              <a:t>In-task: performance (distance), pleasure, arousal, perceived exertion</a:t>
            </a:r>
          </a:p>
          <a:p>
            <a:pPr marL="360000" lvl="2" indent="-342900">
              <a:buFont typeface="Arial" panose="020B0604020202020204" pitchFamily="34" charset="0"/>
              <a:buChar char="•"/>
            </a:pPr>
            <a:r>
              <a:rPr lang="en-US" sz="2000" dirty="0">
                <a:solidFill>
                  <a:schemeClr val="bg1"/>
                </a:solidFill>
                <a:latin typeface="Georgia" panose="02040502050405020303" pitchFamily="18" charset="0"/>
              </a:rPr>
              <a:t>Post-attempt: confidence, perceived performance/challenge</a:t>
            </a:r>
          </a:p>
          <a:p>
            <a:pPr marL="360000" lvl="2" indent="-342900">
              <a:buFont typeface="Arial" panose="020B0604020202020204" pitchFamily="34" charset="0"/>
              <a:buChar char="•"/>
            </a:pPr>
            <a:r>
              <a:rPr lang="en-US" sz="2000" dirty="0">
                <a:solidFill>
                  <a:schemeClr val="bg1"/>
                </a:solidFill>
                <a:latin typeface="Georgia" panose="02040502050405020303" pitchFamily="18" charset="0"/>
              </a:rPr>
              <a:t>Post-condition: enjoyment, post-exercise perceptions</a:t>
            </a:r>
          </a:p>
        </p:txBody>
      </p:sp>
      <p:pic>
        <p:nvPicPr>
          <p:cNvPr id="29" name="Graphic 28" descr="Clipboard Partially Crossed with solid fill">
            <a:extLst>
              <a:ext uri="{FF2B5EF4-FFF2-40B4-BE49-F238E27FC236}">
                <a16:creationId xmlns:a16="http://schemas.microsoft.com/office/drawing/2014/main" id="{5E31BC51-F5FF-6813-3844-1314F79FEE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16156" y="4284120"/>
            <a:ext cx="1111918" cy="1111918"/>
          </a:xfrm>
          <a:prstGeom prst="rect">
            <a:avLst/>
          </a:prstGeom>
        </p:spPr>
      </p:pic>
    </p:spTree>
    <p:extLst>
      <p:ext uri="{BB962C8B-B14F-4D97-AF65-F5344CB8AC3E}">
        <p14:creationId xmlns:p14="http://schemas.microsoft.com/office/powerpoint/2010/main" val="91437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1FBD042-3FBD-A2D2-85CE-4CD4C1631875}"/>
              </a:ext>
            </a:extLst>
          </p:cNvPr>
          <p:cNvSpPr/>
          <p:nvPr/>
        </p:nvSpPr>
        <p:spPr>
          <a:xfrm>
            <a:off x="0" y="-3362"/>
            <a:ext cx="12206012" cy="1969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lvl="0">
              <a:lnSpc>
                <a:spcPct val="90000"/>
              </a:lnSpc>
              <a:spcBef>
                <a:spcPts val="1000"/>
              </a:spcBef>
            </a:pPr>
            <a:r>
              <a:rPr lang="en-US" sz="5000" dirty="0">
                <a:solidFill>
                  <a:srgbClr val="17848E"/>
                </a:solidFill>
                <a:latin typeface="Georgia" panose="02040502050405020303" pitchFamily="18" charset="0"/>
                <a:cs typeface="Arial" panose="020B0604020202020204" pitchFamily="34" charset="0"/>
              </a:rPr>
              <a:t>Performance</a:t>
            </a:r>
          </a:p>
        </p:txBody>
      </p:sp>
      <p:sp>
        <p:nvSpPr>
          <p:cNvPr id="8" name="Flowchart: Connector 7">
            <a:extLst>
              <a:ext uri="{FF2B5EF4-FFF2-40B4-BE49-F238E27FC236}">
                <a16:creationId xmlns:a16="http://schemas.microsoft.com/office/drawing/2014/main" id="{2500E1DB-AA08-5EA6-1F7E-F68DD5C32916}"/>
              </a:ext>
            </a:extLst>
          </p:cNvPr>
          <p:cNvSpPr/>
          <p:nvPr/>
        </p:nvSpPr>
        <p:spPr>
          <a:xfrm>
            <a:off x="2835388" y="1324098"/>
            <a:ext cx="2880000" cy="288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lowchart: Connector 2">
            <a:extLst>
              <a:ext uri="{FF2B5EF4-FFF2-40B4-BE49-F238E27FC236}">
                <a16:creationId xmlns:a16="http://schemas.microsoft.com/office/drawing/2014/main" id="{31E3643B-450D-5E4B-8746-8AA43BB5CD34}"/>
              </a:ext>
            </a:extLst>
          </p:cNvPr>
          <p:cNvSpPr/>
          <p:nvPr/>
        </p:nvSpPr>
        <p:spPr>
          <a:xfrm>
            <a:off x="6490624" y="1324098"/>
            <a:ext cx="2880000" cy="288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FF71BD8-50E8-8A02-98E6-D43ED744D628}"/>
              </a:ext>
            </a:extLst>
          </p:cNvPr>
          <p:cNvSpPr txBox="1"/>
          <p:nvPr/>
        </p:nvSpPr>
        <p:spPr>
          <a:xfrm>
            <a:off x="1328057" y="4667081"/>
            <a:ext cx="4387331" cy="1015663"/>
          </a:xfrm>
          <a:prstGeom prst="rect">
            <a:avLst/>
          </a:prstGeom>
          <a:noFill/>
        </p:spPr>
        <p:txBody>
          <a:bodyPr wrap="square">
            <a:spAutoFit/>
          </a:bodyPr>
          <a:lstStyle/>
          <a:p>
            <a:pPr algn="r"/>
            <a:r>
              <a:rPr lang="en-GB" sz="2000" b="0" i="0" u="none" strike="noStrike" dirty="0">
                <a:solidFill>
                  <a:schemeClr val="bg1"/>
                </a:solidFill>
                <a:effectLst/>
                <a:latin typeface="Georgia" panose="02040502050405020303" pitchFamily="18" charset="0"/>
              </a:rPr>
              <a:t>Active participants walked further in the SMART condition compared to the open condition</a:t>
            </a:r>
          </a:p>
        </p:txBody>
      </p:sp>
      <p:sp>
        <p:nvSpPr>
          <p:cNvPr id="12" name="TextBox 11">
            <a:extLst>
              <a:ext uri="{FF2B5EF4-FFF2-40B4-BE49-F238E27FC236}">
                <a16:creationId xmlns:a16="http://schemas.microsoft.com/office/drawing/2014/main" id="{3BE3FA9E-39A8-068A-04DD-2C31CF03C65C}"/>
              </a:ext>
            </a:extLst>
          </p:cNvPr>
          <p:cNvSpPr txBox="1"/>
          <p:nvPr/>
        </p:nvSpPr>
        <p:spPr>
          <a:xfrm>
            <a:off x="6476614" y="4674268"/>
            <a:ext cx="5475900" cy="1015663"/>
          </a:xfrm>
          <a:prstGeom prst="rect">
            <a:avLst/>
          </a:prstGeom>
          <a:noFill/>
        </p:spPr>
        <p:txBody>
          <a:bodyPr wrap="square">
            <a:spAutoFit/>
          </a:bodyPr>
          <a:lstStyle/>
          <a:p>
            <a:r>
              <a:rPr lang="en-GB" sz="2000" b="0" i="0" u="none" strike="noStrike" dirty="0">
                <a:solidFill>
                  <a:schemeClr val="bg1"/>
                </a:solidFill>
                <a:effectLst/>
                <a:latin typeface="Georgia" panose="02040502050405020303" pitchFamily="18" charset="0"/>
              </a:rPr>
              <a:t>Insufficiently active participants walked further in the open compared to the </a:t>
            </a:r>
          </a:p>
          <a:p>
            <a:r>
              <a:rPr lang="en-GB" sz="2000" b="0" i="0" u="none" strike="noStrike" dirty="0">
                <a:solidFill>
                  <a:schemeClr val="bg1"/>
                </a:solidFill>
                <a:effectLst/>
                <a:latin typeface="Georgia" panose="02040502050405020303" pitchFamily="18" charset="0"/>
              </a:rPr>
              <a:t>SMART condition</a:t>
            </a:r>
            <a:r>
              <a:rPr lang="en-GB" sz="1800" b="0" i="0" dirty="0">
                <a:solidFill>
                  <a:srgbClr val="002E5E"/>
                </a:solidFill>
                <a:effectLst/>
              </a:rPr>
              <a:t>​</a:t>
            </a:r>
          </a:p>
        </p:txBody>
      </p:sp>
      <p:sp>
        <p:nvSpPr>
          <p:cNvPr id="15" name="TextBox 14">
            <a:extLst>
              <a:ext uri="{FF2B5EF4-FFF2-40B4-BE49-F238E27FC236}">
                <a16:creationId xmlns:a16="http://schemas.microsoft.com/office/drawing/2014/main" id="{E79AB09C-709C-C113-13B6-D1D9161BC6F3}"/>
              </a:ext>
            </a:extLst>
          </p:cNvPr>
          <p:cNvSpPr txBox="1"/>
          <p:nvPr/>
        </p:nvSpPr>
        <p:spPr>
          <a:xfrm>
            <a:off x="319699" y="6174021"/>
            <a:ext cx="3211042" cy="461665"/>
          </a:xfrm>
          <a:prstGeom prst="rect">
            <a:avLst/>
          </a:prstGeom>
          <a:noFill/>
        </p:spPr>
        <p:txBody>
          <a:bodyPr wrap="square">
            <a:spAutoFit/>
          </a:bodyPr>
          <a:lstStyle/>
          <a:p>
            <a:r>
              <a:rPr lang="en-AU" sz="2400" dirty="0">
                <a:solidFill>
                  <a:schemeClr val="bg1"/>
                </a:solidFill>
                <a:latin typeface="Georgia" panose="02040502050405020303" pitchFamily="18" charset="0"/>
                <a:ea typeface="Times New Roman" panose="02020603050405020304" pitchFamily="18" charset="0"/>
              </a:rPr>
              <a:t>Hawkins et al. (2020)</a:t>
            </a:r>
            <a:endParaRPr lang="en-GB" sz="2400" dirty="0">
              <a:solidFill>
                <a:schemeClr val="bg1"/>
              </a:solidFill>
            </a:endParaRPr>
          </a:p>
        </p:txBody>
      </p:sp>
      <p:grpSp>
        <p:nvGrpSpPr>
          <p:cNvPr id="13" name="Group 12">
            <a:extLst>
              <a:ext uri="{FF2B5EF4-FFF2-40B4-BE49-F238E27FC236}">
                <a16:creationId xmlns:a16="http://schemas.microsoft.com/office/drawing/2014/main" id="{8FEF75E3-9B1D-3720-907E-FEB9FBA53EE8}"/>
              </a:ext>
            </a:extLst>
          </p:cNvPr>
          <p:cNvGrpSpPr/>
          <p:nvPr/>
        </p:nvGrpSpPr>
        <p:grpSpPr>
          <a:xfrm>
            <a:off x="6415082" y="517906"/>
            <a:ext cx="5019944" cy="3627136"/>
            <a:chOff x="5566785" y="-57171"/>
            <a:chExt cx="7814683" cy="5537137"/>
          </a:xfrm>
        </p:grpSpPr>
        <p:sp>
          <p:nvSpPr>
            <p:cNvPr id="14" name="Flowchart: Connector 13">
              <a:extLst>
                <a:ext uri="{FF2B5EF4-FFF2-40B4-BE49-F238E27FC236}">
                  <a16:creationId xmlns:a16="http://schemas.microsoft.com/office/drawing/2014/main" id="{14A0EE2C-B15C-9732-FD5C-35744220F1A2}"/>
                </a:ext>
              </a:extLst>
            </p:cNvPr>
            <p:cNvSpPr/>
            <p:nvPr/>
          </p:nvSpPr>
          <p:spPr>
            <a:xfrm>
              <a:off x="9897625" y="3648615"/>
              <a:ext cx="1832150" cy="1831351"/>
            </a:xfrm>
            <a:prstGeom prst="flowChartConnector">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Flowchart: Connector 19">
              <a:extLst>
                <a:ext uri="{FF2B5EF4-FFF2-40B4-BE49-F238E27FC236}">
                  <a16:creationId xmlns:a16="http://schemas.microsoft.com/office/drawing/2014/main" id="{678730D8-A918-57C6-10C4-F707841C069F}"/>
                </a:ext>
              </a:extLst>
            </p:cNvPr>
            <p:cNvSpPr/>
            <p:nvPr/>
          </p:nvSpPr>
          <p:spPr>
            <a:xfrm>
              <a:off x="6872637" y="3717890"/>
              <a:ext cx="1728752" cy="1758835"/>
            </a:xfrm>
            <a:prstGeom prst="flowChartConnector">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0DAD3C01-CB78-DE66-90C0-A6BB40FD72FC}"/>
                </a:ext>
              </a:extLst>
            </p:cNvPr>
            <p:cNvPicPr>
              <a:picLocks noChangeAspect="1"/>
            </p:cNvPicPr>
            <p:nvPr/>
          </p:nvPicPr>
          <p:blipFill>
            <a:blip r:embed="rId4"/>
            <a:stretch>
              <a:fillRect/>
            </a:stretch>
          </p:blipFill>
          <p:spPr>
            <a:xfrm>
              <a:off x="5566785" y="-57171"/>
              <a:ext cx="7814683" cy="5526965"/>
            </a:xfrm>
            <a:prstGeom prst="rect">
              <a:avLst/>
            </a:prstGeom>
          </p:spPr>
        </p:pic>
      </p:grpSp>
      <p:pic>
        <p:nvPicPr>
          <p:cNvPr id="5" name="Picture 4">
            <a:extLst>
              <a:ext uri="{FF2B5EF4-FFF2-40B4-BE49-F238E27FC236}">
                <a16:creationId xmlns:a16="http://schemas.microsoft.com/office/drawing/2014/main" id="{C8AF594E-D309-E9AD-8E1A-E1B21ECB740B}"/>
              </a:ext>
            </a:extLst>
          </p:cNvPr>
          <p:cNvPicPr>
            <a:picLocks noChangeAspect="1"/>
          </p:cNvPicPr>
          <p:nvPr/>
        </p:nvPicPr>
        <p:blipFill rotWithShape="1">
          <a:blip r:embed="rId5"/>
          <a:srcRect l="24334" r="38574"/>
          <a:stretch/>
        </p:blipFill>
        <p:spPr>
          <a:xfrm>
            <a:off x="3914775" y="491566"/>
            <a:ext cx="2181225" cy="4157498"/>
          </a:xfrm>
          <a:prstGeom prst="rect">
            <a:avLst/>
          </a:prstGeom>
        </p:spPr>
      </p:pic>
    </p:spTree>
    <p:extLst>
      <p:ext uri="{BB962C8B-B14F-4D97-AF65-F5344CB8AC3E}">
        <p14:creationId xmlns:p14="http://schemas.microsoft.com/office/powerpoint/2010/main" val="4243145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1FBD042-3FBD-A2D2-85CE-4CD4C1631875}"/>
              </a:ext>
            </a:extLst>
          </p:cNvPr>
          <p:cNvSpPr/>
          <p:nvPr/>
        </p:nvSpPr>
        <p:spPr>
          <a:xfrm>
            <a:off x="0" y="2"/>
            <a:ext cx="12206012" cy="1969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lvl="0">
              <a:lnSpc>
                <a:spcPct val="90000"/>
              </a:lnSpc>
              <a:spcBef>
                <a:spcPts val="1000"/>
              </a:spcBef>
            </a:pPr>
            <a:r>
              <a:rPr lang="en-US" sz="5000" dirty="0">
                <a:solidFill>
                  <a:srgbClr val="17848E"/>
                </a:solidFill>
                <a:latin typeface="Georgia" panose="02040502050405020303" pitchFamily="18" charset="0"/>
                <a:cs typeface="Arial" panose="020B0604020202020204" pitchFamily="34" charset="0"/>
              </a:rPr>
              <a:t>Pleasure</a:t>
            </a:r>
          </a:p>
        </p:txBody>
      </p:sp>
      <p:sp>
        <p:nvSpPr>
          <p:cNvPr id="8" name="Flowchart: Connector 7">
            <a:extLst>
              <a:ext uri="{FF2B5EF4-FFF2-40B4-BE49-F238E27FC236}">
                <a16:creationId xmlns:a16="http://schemas.microsoft.com/office/drawing/2014/main" id="{2500E1DB-AA08-5EA6-1F7E-F68DD5C32916}"/>
              </a:ext>
            </a:extLst>
          </p:cNvPr>
          <p:cNvSpPr/>
          <p:nvPr/>
        </p:nvSpPr>
        <p:spPr>
          <a:xfrm>
            <a:off x="2835388" y="1324098"/>
            <a:ext cx="2880000" cy="288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lowchart: Connector 2">
            <a:extLst>
              <a:ext uri="{FF2B5EF4-FFF2-40B4-BE49-F238E27FC236}">
                <a16:creationId xmlns:a16="http://schemas.microsoft.com/office/drawing/2014/main" id="{31E3643B-450D-5E4B-8746-8AA43BB5CD34}"/>
              </a:ext>
            </a:extLst>
          </p:cNvPr>
          <p:cNvSpPr/>
          <p:nvPr/>
        </p:nvSpPr>
        <p:spPr>
          <a:xfrm>
            <a:off x="6490624" y="1324098"/>
            <a:ext cx="2880000" cy="288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FF71BD8-50E8-8A02-98E6-D43ED744D628}"/>
              </a:ext>
            </a:extLst>
          </p:cNvPr>
          <p:cNvSpPr txBox="1"/>
          <p:nvPr/>
        </p:nvSpPr>
        <p:spPr>
          <a:xfrm>
            <a:off x="849087" y="4546820"/>
            <a:ext cx="4866302" cy="1015663"/>
          </a:xfrm>
          <a:prstGeom prst="rect">
            <a:avLst/>
          </a:prstGeom>
          <a:noFill/>
        </p:spPr>
        <p:txBody>
          <a:bodyPr wrap="square">
            <a:spAutoFit/>
          </a:bodyPr>
          <a:lstStyle/>
          <a:p>
            <a:pPr algn="r"/>
            <a:r>
              <a:rPr lang="en-GB" sz="2000" b="0" i="0" u="none" strike="noStrike" dirty="0">
                <a:solidFill>
                  <a:schemeClr val="bg1"/>
                </a:solidFill>
                <a:effectLst/>
                <a:latin typeface="Georgia" panose="02040502050405020303" pitchFamily="18" charset="0"/>
              </a:rPr>
              <a:t>No differences between the SMART </a:t>
            </a:r>
          </a:p>
          <a:p>
            <a:pPr algn="r"/>
            <a:r>
              <a:rPr lang="en-GB" sz="2000" dirty="0">
                <a:solidFill>
                  <a:schemeClr val="bg1"/>
                </a:solidFill>
                <a:latin typeface="Georgia" panose="02040502050405020303" pitchFamily="18" charset="0"/>
              </a:rPr>
              <a:t>goal </a:t>
            </a:r>
            <a:r>
              <a:rPr lang="en-GB" sz="2000" b="0" i="0" u="none" strike="noStrike" dirty="0">
                <a:solidFill>
                  <a:schemeClr val="bg1"/>
                </a:solidFill>
                <a:effectLst/>
                <a:latin typeface="Georgia" panose="02040502050405020303" pitchFamily="18" charset="0"/>
              </a:rPr>
              <a:t>and</a:t>
            </a:r>
            <a:r>
              <a:rPr lang="en-GB" sz="2000" dirty="0">
                <a:solidFill>
                  <a:schemeClr val="bg1"/>
                </a:solidFill>
                <a:latin typeface="Georgia" panose="02040502050405020303" pitchFamily="18" charset="0"/>
              </a:rPr>
              <a:t> open goal </a:t>
            </a:r>
          </a:p>
          <a:p>
            <a:pPr algn="r"/>
            <a:r>
              <a:rPr lang="en-GB" sz="2000" dirty="0">
                <a:solidFill>
                  <a:schemeClr val="bg1"/>
                </a:solidFill>
                <a:latin typeface="Georgia" panose="02040502050405020303" pitchFamily="18" charset="0"/>
              </a:rPr>
              <a:t>conditions</a:t>
            </a:r>
          </a:p>
        </p:txBody>
      </p:sp>
      <p:sp>
        <p:nvSpPr>
          <p:cNvPr id="12" name="TextBox 11">
            <a:extLst>
              <a:ext uri="{FF2B5EF4-FFF2-40B4-BE49-F238E27FC236}">
                <a16:creationId xmlns:a16="http://schemas.microsoft.com/office/drawing/2014/main" id="{3BE3FA9E-39A8-068A-04DD-2C31CF03C65C}"/>
              </a:ext>
            </a:extLst>
          </p:cNvPr>
          <p:cNvSpPr txBox="1"/>
          <p:nvPr/>
        </p:nvSpPr>
        <p:spPr>
          <a:xfrm>
            <a:off x="6476613" y="4546820"/>
            <a:ext cx="5824243" cy="1015663"/>
          </a:xfrm>
          <a:prstGeom prst="rect">
            <a:avLst/>
          </a:prstGeom>
          <a:noFill/>
        </p:spPr>
        <p:txBody>
          <a:bodyPr wrap="square">
            <a:spAutoFit/>
          </a:bodyPr>
          <a:lstStyle/>
          <a:p>
            <a:r>
              <a:rPr lang="en-GB" sz="2000" b="0" i="0" u="none" strike="noStrike" dirty="0">
                <a:solidFill>
                  <a:schemeClr val="bg1"/>
                </a:solidFill>
                <a:effectLst/>
                <a:latin typeface="Georgia" panose="02040502050405020303" pitchFamily="18" charset="0"/>
              </a:rPr>
              <a:t>Open condition found to be more </a:t>
            </a:r>
          </a:p>
          <a:p>
            <a:r>
              <a:rPr lang="en-GB" sz="2000" b="0" i="0" u="none" strike="noStrike" dirty="0">
                <a:solidFill>
                  <a:schemeClr val="bg1"/>
                </a:solidFill>
                <a:effectLst/>
                <a:latin typeface="Georgia" panose="02040502050405020303" pitchFamily="18" charset="0"/>
              </a:rPr>
              <a:t>pleasurable than the SMART </a:t>
            </a:r>
          </a:p>
          <a:p>
            <a:r>
              <a:rPr lang="en-GB" sz="2000" b="0" i="0" u="none" strike="noStrike" dirty="0">
                <a:solidFill>
                  <a:schemeClr val="bg1"/>
                </a:solidFill>
                <a:effectLst/>
                <a:latin typeface="Georgia" panose="02040502050405020303" pitchFamily="18" charset="0"/>
              </a:rPr>
              <a:t>condition</a:t>
            </a:r>
            <a:r>
              <a:rPr lang="en-GB" sz="2000" b="0" i="0" dirty="0">
                <a:solidFill>
                  <a:schemeClr val="bg1"/>
                </a:solidFill>
                <a:effectLst/>
                <a:latin typeface="Georgia" panose="02040502050405020303" pitchFamily="18" charset="0"/>
              </a:rPr>
              <a:t>​</a:t>
            </a:r>
          </a:p>
        </p:txBody>
      </p:sp>
      <p:pic>
        <p:nvPicPr>
          <p:cNvPr id="5" name="Picture 4">
            <a:extLst>
              <a:ext uri="{FF2B5EF4-FFF2-40B4-BE49-F238E27FC236}">
                <a16:creationId xmlns:a16="http://schemas.microsoft.com/office/drawing/2014/main" id="{DD3CD42D-A52F-6F60-0918-92C303ED55A9}"/>
              </a:ext>
            </a:extLst>
          </p:cNvPr>
          <p:cNvPicPr>
            <a:picLocks noChangeAspect="1"/>
          </p:cNvPicPr>
          <p:nvPr/>
        </p:nvPicPr>
        <p:blipFill>
          <a:blip r:embed="rId4"/>
          <a:stretch>
            <a:fillRect/>
          </a:stretch>
        </p:blipFill>
        <p:spPr>
          <a:xfrm>
            <a:off x="4984113" y="276982"/>
            <a:ext cx="5667139" cy="4008106"/>
          </a:xfrm>
          <a:prstGeom prst="rect">
            <a:avLst/>
          </a:prstGeom>
        </p:spPr>
      </p:pic>
      <p:pic>
        <p:nvPicPr>
          <p:cNvPr id="10" name="Picture 9">
            <a:extLst>
              <a:ext uri="{FF2B5EF4-FFF2-40B4-BE49-F238E27FC236}">
                <a16:creationId xmlns:a16="http://schemas.microsoft.com/office/drawing/2014/main" id="{925A50AD-1876-7726-15E7-E941AB7C4C8C}"/>
              </a:ext>
            </a:extLst>
          </p:cNvPr>
          <p:cNvPicPr>
            <a:picLocks noChangeAspect="1"/>
          </p:cNvPicPr>
          <p:nvPr/>
        </p:nvPicPr>
        <p:blipFill>
          <a:blip r:embed="rId5"/>
          <a:stretch>
            <a:fillRect/>
          </a:stretch>
        </p:blipFill>
        <p:spPr>
          <a:xfrm>
            <a:off x="1766401" y="832303"/>
            <a:ext cx="5017974" cy="3547188"/>
          </a:xfrm>
          <a:prstGeom prst="rect">
            <a:avLst/>
          </a:prstGeom>
        </p:spPr>
      </p:pic>
      <p:sp>
        <p:nvSpPr>
          <p:cNvPr id="11" name="TextBox 10">
            <a:extLst>
              <a:ext uri="{FF2B5EF4-FFF2-40B4-BE49-F238E27FC236}">
                <a16:creationId xmlns:a16="http://schemas.microsoft.com/office/drawing/2014/main" id="{537F1C06-8E34-787C-DB8A-F2290EC8FC77}"/>
              </a:ext>
            </a:extLst>
          </p:cNvPr>
          <p:cNvSpPr txBox="1"/>
          <p:nvPr/>
        </p:nvSpPr>
        <p:spPr>
          <a:xfrm>
            <a:off x="319699" y="6174021"/>
            <a:ext cx="3211042" cy="461665"/>
          </a:xfrm>
          <a:prstGeom prst="rect">
            <a:avLst/>
          </a:prstGeom>
          <a:noFill/>
        </p:spPr>
        <p:txBody>
          <a:bodyPr wrap="square">
            <a:spAutoFit/>
          </a:bodyPr>
          <a:lstStyle/>
          <a:p>
            <a:r>
              <a:rPr lang="en-AU" sz="2400" dirty="0">
                <a:solidFill>
                  <a:schemeClr val="bg1"/>
                </a:solidFill>
                <a:latin typeface="Georgia" panose="02040502050405020303" pitchFamily="18" charset="0"/>
                <a:ea typeface="Times New Roman" panose="02020603050405020304" pitchFamily="18" charset="0"/>
              </a:rPr>
              <a:t>Hawkins et al. (2020)</a:t>
            </a:r>
            <a:endParaRPr lang="en-GB" sz="2400" dirty="0">
              <a:solidFill>
                <a:schemeClr val="bg1"/>
              </a:solidFill>
            </a:endParaRPr>
          </a:p>
        </p:txBody>
      </p:sp>
    </p:spTree>
    <p:extLst>
      <p:ext uri="{BB962C8B-B14F-4D97-AF65-F5344CB8AC3E}">
        <p14:creationId xmlns:p14="http://schemas.microsoft.com/office/powerpoint/2010/main" val="185292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Picture 18" descr="UK Map Icon (Page 6) - Line.17QQ.com">
            <a:extLst>
              <a:ext uri="{FF2B5EF4-FFF2-40B4-BE49-F238E27FC236}">
                <a16:creationId xmlns:a16="http://schemas.microsoft.com/office/drawing/2014/main" id="{38573795-8BFC-64C9-D8EF-3A0172B808E8}"/>
              </a:ext>
            </a:extLst>
          </p:cNvPr>
          <p:cNvPicPr>
            <a:picLocks noChangeAspect="1" noChangeArrowheads="1"/>
          </p:cNvPicPr>
          <p:nvPr/>
        </p:nvPicPr>
        <p:blipFill>
          <a:blip r:embed="rId4">
            <a:clrChange>
              <a:clrFrom>
                <a:srgbClr val="FFFFFF"/>
              </a:clrFrom>
              <a:clrTo>
                <a:srgbClr val="FFFFFF">
                  <a:alpha val="0"/>
                </a:srgbClr>
              </a:clrTo>
            </a:clrChange>
            <a:alphaModFix amt="20000"/>
            <a:biLevel thresh="75000"/>
            <a:extLst>
              <a:ext uri="{28A0092B-C50C-407E-A947-70E740481C1C}">
                <a14:useLocalDpi xmlns:a14="http://schemas.microsoft.com/office/drawing/2010/main" val="0"/>
              </a:ext>
            </a:extLst>
          </a:blip>
          <a:srcRect/>
          <a:stretch>
            <a:fillRect/>
          </a:stretch>
        </p:blipFill>
        <p:spPr bwMode="auto">
          <a:xfrm>
            <a:off x="2494019" y="1872365"/>
            <a:ext cx="3030025" cy="3631018"/>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1">
            <a:extLst>
              <a:ext uri="{FF2B5EF4-FFF2-40B4-BE49-F238E27FC236}">
                <a16:creationId xmlns:a16="http://schemas.microsoft.com/office/drawing/2014/main" id="{52EA40DA-7A5C-0225-4D23-BD4D38EEB3BA}"/>
              </a:ext>
            </a:extLst>
          </p:cNvPr>
          <p:cNvSpPr>
            <a:spLocks noGrp="1"/>
          </p:cNvSpPr>
          <p:nvPr>
            <p:ph type="body" sz="quarter" idx="10"/>
          </p:nvPr>
        </p:nvSpPr>
        <p:spPr>
          <a:xfrm>
            <a:off x="531609" y="469029"/>
            <a:ext cx="10080625" cy="821910"/>
          </a:xfrm>
        </p:spPr>
        <p:txBody>
          <a:bodyPr>
            <a:normAutofit/>
          </a:bodyPr>
          <a:lstStyle/>
          <a:p>
            <a:r>
              <a:rPr lang="en-US" sz="5000" b="0" dirty="0">
                <a:latin typeface="Georgia" panose="02040502050405020303" pitchFamily="18" charset="0"/>
                <a:cs typeface="Arial" panose="020B0604020202020204" pitchFamily="34" charset="0"/>
              </a:rPr>
              <a:t>Dr Rebecca Hawkins</a:t>
            </a:r>
          </a:p>
        </p:txBody>
      </p:sp>
      <p:pic>
        <p:nvPicPr>
          <p:cNvPr id="11" name="Graphic 10" descr="Marker with solid fill">
            <a:extLst>
              <a:ext uri="{FF2B5EF4-FFF2-40B4-BE49-F238E27FC236}">
                <a16:creationId xmlns:a16="http://schemas.microsoft.com/office/drawing/2014/main" id="{A51226D2-F450-32EA-90EB-1FAE4C1331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21961" y="3925675"/>
            <a:ext cx="512417" cy="512417"/>
          </a:xfrm>
          <a:prstGeom prst="rect">
            <a:avLst/>
          </a:prstGeom>
        </p:spPr>
      </p:pic>
      <p:sp>
        <p:nvSpPr>
          <p:cNvPr id="13" name="TextBox 12">
            <a:extLst>
              <a:ext uri="{FF2B5EF4-FFF2-40B4-BE49-F238E27FC236}">
                <a16:creationId xmlns:a16="http://schemas.microsoft.com/office/drawing/2014/main" id="{8B861AF9-1AF3-0E83-459A-FE6216DCCA93}"/>
              </a:ext>
            </a:extLst>
          </p:cNvPr>
          <p:cNvSpPr txBox="1"/>
          <p:nvPr/>
        </p:nvSpPr>
        <p:spPr>
          <a:xfrm>
            <a:off x="6497896" y="1872365"/>
            <a:ext cx="4747475" cy="2831544"/>
          </a:xfrm>
          <a:prstGeom prst="rect">
            <a:avLst/>
          </a:prstGeom>
          <a:noFill/>
        </p:spPr>
        <p:txBody>
          <a:bodyPr wrap="square">
            <a:spAutoFit/>
          </a:bodyPr>
          <a:lstStyle/>
          <a:p>
            <a:pPr algn="l" rtl="0" fontAlgn="base">
              <a:buClr>
                <a:srgbClr val="17848E"/>
              </a:buClr>
            </a:pPr>
            <a:r>
              <a:rPr lang="en-GB" sz="2200" dirty="0">
                <a:solidFill>
                  <a:schemeClr val="bg1"/>
                </a:solidFill>
                <a:latin typeface="Georgia" panose="02040502050405020303" pitchFamily="18" charset="0"/>
              </a:rPr>
              <a:t>University of Lincoln</a:t>
            </a:r>
          </a:p>
          <a:p>
            <a:pPr algn="l" rtl="0" fontAlgn="base">
              <a:buClr>
                <a:srgbClr val="17848E"/>
              </a:buClr>
            </a:pPr>
            <a:endParaRPr lang="en-GB" sz="2200" dirty="0">
              <a:solidFill>
                <a:schemeClr val="bg1"/>
              </a:solidFill>
              <a:latin typeface="Georgia" panose="02040502050405020303" pitchFamily="18" charset="0"/>
            </a:endParaRPr>
          </a:p>
          <a:p>
            <a:pPr algn="l" rtl="0" fontAlgn="base">
              <a:buClr>
                <a:srgbClr val="17848E"/>
              </a:buClr>
            </a:pPr>
            <a:r>
              <a:rPr lang="en-GB" sz="2200" dirty="0">
                <a:solidFill>
                  <a:schemeClr val="bg1"/>
                </a:solidFill>
                <a:latin typeface="Georgia" panose="02040502050405020303" pitchFamily="18" charset="0"/>
              </a:rPr>
              <a:t>Senior Lecturer in Sport &amp; Exercise Psychology</a:t>
            </a:r>
          </a:p>
          <a:p>
            <a:pPr algn="l" rtl="0" fontAlgn="base">
              <a:buClr>
                <a:srgbClr val="17848E"/>
              </a:buClr>
            </a:pPr>
            <a:endParaRPr lang="en-GB" sz="2200" dirty="0">
              <a:solidFill>
                <a:schemeClr val="bg1"/>
              </a:solidFill>
              <a:latin typeface="Georgia" panose="02040502050405020303" pitchFamily="18" charset="0"/>
            </a:endParaRPr>
          </a:p>
          <a:p>
            <a:pPr algn="l" rtl="0" fontAlgn="base">
              <a:buClr>
                <a:srgbClr val="17848E"/>
              </a:buClr>
            </a:pPr>
            <a:r>
              <a:rPr lang="en-GB" sz="2200" dirty="0">
                <a:solidFill>
                  <a:schemeClr val="bg1"/>
                </a:solidFill>
                <a:latin typeface="Georgia" panose="02040502050405020303" pitchFamily="18" charset="0"/>
              </a:rPr>
              <a:t>PhD examining the utility of open goals in physical activity:</a:t>
            </a:r>
          </a:p>
          <a:p>
            <a:pPr algn="l" rtl="0" fontAlgn="base">
              <a:buClr>
                <a:srgbClr val="17848E"/>
              </a:buClr>
            </a:pPr>
            <a:r>
              <a:rPr lang="en-GB" sz="2400" dirty="0">
                <a:solidFill>
                  <a:schemeClr val="bg1"/>
                </a:solidFill>
                <a:latin typeface="Georgia" panose="02040502050405020303" pitchFamily="18" charset="0"/>
              </a:rPr>
              <a:t> </a:t>
            </a:r>
            <a:endParaRPr lang="en-US" sz="2400" i="0" dirty="0">
              <a:solidFill>
                <a:schemeClr val="bg1"/>
              </a:solidFill>
              <a:effectLst/>
              <a:latin typeface="Georgia" panose="02040502050405020303" pitchFamily="18" charset="0"/>
            </a:endParaRPr>
          </a:p>
        </p:txBody>
      </p:sp>
      <p:sp>
        <p:nvSpPr>
          <p:cNvPr id="14" name="TextBox 13">
            <a:extLst>
              <a:ext uri="{FF2B5EF4-FFF2-40B4-BE49-F238E27FC236}">
                <a16:creationId xmlns:a16="http://schemas.microsoft.com/office/drawing/2014/main" id="{E9C175D5-610A-0A55-7CC3-88F6FE558950}"/>
              </a:ext>
            </a:extLst>
          </p:cNvPr>
          <p:cNvSpPr txBox="1"/>
          <p:nvPr/>
        </p:nvSpPr>
        <p:spPr>
          <a:xfrm>
            <a:off x="531609" y="5723044"/>
            <a:ext cx="3434769" cy="769441"/>
          </a:xfrm>
          <a:prstGeom prst="rect">
            <a:avLst/>
          </a:prstGeom>
          <a:noFill/>
        </p:spPr>
        <p:txBody>
          <a:bodyPr wrap="square">
            <a:spAutoFit/>
          </a:bodyPr>
          <a:lstStyle/>
          <a:p>
            <a:pPr algn="l" rtl="0" fontAlgn="base">
              <a:buClr>
                <a:srgbClr val="17848E"/>
              </a:buClr>
            </a:pPr>
            <a:r>
              <a:rPr lang="en-GB" sz="2200" dirty="0">
                <a:solidFill>
                  <a:schemeClr val="bg1"/>
                </a:solidFill>
                <a:latin typeface="Georgia" panose="02040502050405020303" pitchFamily="18" charset="0"/>
              </a:rPr>
              <a:t>Keep up with me @_RebeccaHawkins</a:t>
            </a:r>
            <a:endParaRPr lang="en-US" sz="2200" i="0" dirty="0">
              <a:solidFill>
                <a:schemeClr val="bg1"/>
              </a:solidFill>
              <a:effectLst/>
              <a:latin typeface="Georgia" panose="02040502050405020303" pitchFamily="18" charset="0"/>
            </a:endParaRPr>
          </a:p>
        </p:txBody>
      </p:sp>
      <p:grpSp>
        <p:nvGrpSpPr>
          <p:cNvPr id="15" name="Group 14">
            <a:extLst>
              <a:ext uri="{FF2B5EF4-FFF2-40B4-BE49-F238E27FC236}">
                <a16:creationId xmlns:a16="http://schemas.microsoft.com/office/drawing/2014/main" id="{2D2496D3-1F2A-C0CF-822C-8C1C8087820A}"/>
              </a:ext>
            </a:extLst>
          </p:cNvPr>
          <p:cNvGrpSpPr/>
          <p:nvPr/>
        </p:nvGrpSpPr>
        <p:grpSpPr>
          <a:xfrm>
            <a:off x="6542972" y="4565335"/>
            <a:ext cx="2962630" cy="720000"/>
            <a:chOff x="6542972" y="4523176"/>
            <a:chExt cx="2962630" cy="720000"/>
          </a:xfrm>
        </p:grpSpPr>
        <p:pic>
          <p:nvPicPr>
            <p:cNvPr id="16" name="Graphic 15" descr="Bullseye with solid fill">
              <a:extLst>
                <a:ext uri="{FF2B5EF4-FFF2-40B4-BE49-F238E27FC236}">
                  <a16:creationId xmlns:a16="http://schemas.microsoft.com/office/drawing/2014/main" id="{858D7EF5-984B-6B76-B3DD-F8D17C1E0BA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42972" y="4523176"/>
              <a:ext cx="720000" cy="720000"/>
            </a:xfrm>
            <a:prstGeom prst="rect">
              <a:avLst/>
            </a:prstGeom>
          </p:spPr>
        </p:pic>
        <p:pic>
          <p:nvPicPr>
            <p:cNvPr id="18" name="Graphic 17" descr="Good Inventory with solid fill">
              <a:extLst>
                <a:ext uri="{FF2B5EF4-FFF2-40B4-BE49-F238E27FC236}">
                  <a16:creationId xmlns:a16="http://schemas.microsoft.com/office/drawing/2014/main" id="{2F1FA9D5-908F-575E-48E4-52679CCF56F5}"/>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664287" y="4523176"/>
              <a:ext cx="720000" cy="720000"/>
            </a:xfrm>
            <a:prstGeom prst="rect">
              <a:avLst/>
            </a:prstGeom>
          </p:spPr>
        </p:pic>
        <p:pic>
          <p:nvPicPr>
            <p:cNvPr id="19" name="Graphic 18" descr="Universal access with solid fill">
              <a:extLst>
                <a:ext uri="{FF2B5EF4-FFF2-40B4-BE49-F238E27FC236}">
                  <a16:creationId xmlns:a16="http://schemas.microsoft.com/office/drawing/2014/main" id="{190F694C-4CD9-DA93-49DA-2B39103E04A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785602" y="4523176"/>
              <a:ext cx="720000" cy="720000"/>
            </a:xfrm>
            <a:prstGeom prst="rect">
              <a:avLst/>
            </a:prstGeom>
          </p:spPr>
        </p:pic>
      </p:grpSp>
      <p:pic>
        <p:nvPicPr>
          <p:cNvPr id="20" name="Picture 19">
            <a:extLst>
              <a:ext uri="{FF2B5EF4-FFF2-40B4-BE49-F238E27FC236}">
                <a16:creationId xmlns:a16="http://schemas.microsoft.com/office/drawing/2014/main" id="{0EC6B8D8-2DB7-1F35-0CF2-340F01A5DAEB}"/>
              </a:ext>
            </a:extLst>
          </p:cNvPr>
          <p:cNvPicPr>
            <a:picLocks noChangeAspect="1"/>
          </p:cNvPicPr>
          <p:nvPr/>
        </p:nvPicPr>
        <p:blipFill>
          <a:blip r:embed="rId13"/>
          <a:stretch>
            <a:fillRect/>
          </a:stretch>
        </p:blipFill>
        <p:spPr>
          <a:xfrm>
            <a:off x="1023873" y="1938137"/>
            <a:ext cx="1354783" cy="1350000"/>
          </a:xfrm>
          <a:prstGeom prst="flowChartConnector">
            <a:avLst/>
          </a:prstGeom>
          <a:ln w="57150">
            <a:solidFill>
              <a:schemeClr val="bg1"/>
            </a:solidFill>
          </a:ln>
        </p:spPr>
      </p:pic>
    </p:spTree>
    <p:extLst>
      <p:ext uri="{BB962C8B-B14F-4D97-AF65-F5344CB8AC3E}">
        <p14:creationId xmlns:p14="http://schemas.microsoft.com/office/powerpoint/2010/main" val="1657166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1FBD042-3FBD-A2D2-85CE-4CD4C1631875}"/>
              </a:ext>
            </a:extLst>
          </p:cNvPr>
          <p:cNvSpPr/>
          <p:nvPr/>
        </p:nvSpPr>
        <p:spPr>
          <a:xfrm>
            <a:off x="0" y="2"/>
            <a:ext cx="12206012" cy="1969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lvl="0">
              <a:lnSpc>
                <a:spcPct val="90000"/>
              </a:lnSpc>
              <a:spcBef>
                <a:spcPts val="1000"/>
              </a:spcBef>
            </a:pPr>
            <a:r>
              <a:rPr lang="en-US" sz="5000" dirty="0">
                <a:solidFill>
                  <a:srgbClr val="17848E"/>
                </a:solidFill>
                <a:latin typeface="Georgia" panose="02040502050405020303" pitchFamily="18" charset="0"/>
                <a:cs typeface="Arial" panose="020B0604020202020204" pitchFamily="34" charset="0"/>
              </a:rPr>
              <a:t>Enjoyment</a:t>
            </a:r>
          </a:p>
        </p:txBody>
      </p:sp>
      <p:sp>
        <p:nvSpPr>
          <p:cNvPr id="8" name="Flowchart: Connector 7">
            <a:extLst>
              <a:ext uri="{FF2B5EF4-FFF2-40B4-BE49-F238E27FC236}">
                <a16:creationId xmlns:a16="http://schemas.microsoft.com/office/drawing/2014/main" id="{2500E1DB-AA08-5EA6-1F7E-F68DD5C32916}"/>
              </a:ext>
            </a:extLst>
          </p:cNvPr>
          <p:cNvSpPr/>
          <p:nvPr/>
        </p:nvSpPr>
        <p:spPr>
          <a:xfrm>
            <a:off x="2835388" y="1324098"/>
            <a:ext cx="2880000" cy="288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lowchart: Connector 2">
            <a:extLst>
              <a:ext uri="{FF2B5EF4-FFF2-40B4-BE49-F238E27FC236}">
                <a16:creationId xmlns:a16="http://schemas.microsoft.com/office/drawing/2014/main" id="{31E3643B-450D-5E4B-8746-8AA43BB5CD34}"/>
              </a:ext>
            </a:extLst>
          </p:cNvPr>
          <p:cNvSpPr/>
          <p:nvPr/>
        </p:nvSpPr>
        <p:spPr>
          <a:xfrm>
            <a:off x="6490624" y="1324098"/>
            <a:ext cx="2880000" cy="288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FF71BD8-50E8-8A02-98E6-D43ED744D628}"/>
              </a:ext>
            </a:extLst>
          </p:cNvPr>
          <p:cNvSpPr txBox="1"/>
          <p:nvPr/>
        </p:nvSpPr>
        <p:spPr>
          <a:xfrm>
            <a:off x="673241" y="4546820"/>
            <a:ext cx="5042148" cy="1015663"/>
          </a:xfrm>
          <a:prstGeom prst="rect">
            <a:avLst/>
          </a:prstGeom>
          <a:noFill/>
        </p:spPr>
        <p:txBody>
          <a:bodyPr wrap="square">
            <a:spAutoFit/>
          </a:bodyPr>
          <a:lstStyle/>
          <a:p>
            <a:pPr algn="r"/>
            <a:r>
              <a:rPr lang="en-GB" sz="2000" dirty="0">
                <a:solidFill>
                  <a:schemeClr val="bg1"/>
                </a:solidFill>
                <a:latin typeface="Georgia" panose="02040502050405020303" pitchFamily="18" charset="0"/>
              </a:rPr>
              <a:t>G</a:t>
            </a:r>
            <a:r>
              <a:rPr lang="en-GB" sz="2000" b="0" i="0" u="none" strike="noStrike" dirty="0">
                <a:solidFill>
                  <a:schemeClr val="bg1"/>
                </a:solidFill>
                <a:effectLst/>
                <a:latin typeface="Georgia" panose="02040502050405020303" pitchFamily="18" charset="0"/>
              </a:rPr>
              <a:t>reater enjoyment in the SMART condition compared to insufficiently</a:t>
            </a:r>
          </a:p>
          <a:p>
            <a:pPr algn="r"/>
            <a:r>
              <a:rPr lang="en-GB" sz="2000" b="0" i="0" u="none" strike="noStrike" dirty="0">
                <a:solidFill>
                  <a:schemeClr val="bg1"/>
                </a:solidFill>
                <a:effectLst/>
                <a:latin typeface="Georgia" panose="02040502050405020303" pitchFamily="18" charset="0"/>
              </a:rPr>
              <a:t>active participants</a:t>
            </a:r>
            <a:endParaRPr lang="en-GB" sz="2000" dirty="0">
              <a:solidFill>
                <a:schemeClr val="bg1"/>
              </a:solidFill>
              <a:latin typeface="Georgia" panose="02040502050405020303" pitchFamily="18" charset="0"/>
            </a:endParaRPr>
          </a:p>
        </p:txBody>
      </p:sp>
      <p:sp>
        <p:nvSpPr>
          <p:cNvPr id="12" name="TextBox 11">
            <a:extLst>
              <a:ext uri="{FF2B5EF4-FFF2-40B4-BE49-F238E27FC236}">
                <a16:creationId xmlns:a16="http://schemas.microsoft.com/office/drawing/2014/main" id="{3BE3FA9E-39A8-068A-04DD-2C31CF03C65C}"/>
              </a:ext>
            </a:extLst>
          </p:cNvPr>
          <p:cNvSpPr txBox="1"/>
          <p:nvPr/>
        </p:nvSpPr>
        <p:spPr>
          <a:xfrm>
            <a:off x="6476614" y="4546820"/>
            <a:ext cx="4455993" cy="1015663"/>
          </a:xfrm>
          <a:prstGeom prst="rect">
            <a:avLst/>
          </a:prstGeom>
          <a:noFill/>
        </p:spPr>
        <p:txBody>
          <a:bodyPr wrap="square">
            <a:spAutoFit/>
          </a:bodyPr>
          <a:lstStyle/>
          <a:p>
            <a:r>
              <a:rPr lang="en-GB" sz="2000" b="0" i="0" u="none" strike="noStrike" dirty="0">
                <a:solidFill>
                  <a:schemeClr val="bg1"/>
                </a:solidFill>
                <a:effectLst/>
                <a:latin typeface="Georgia" panose="02040502050405020303" pitchFamily="18" charset="0"/>
              </a:rPr>
              <a:t>Higher levels of enjoyment in the open condition compared to the active group</a:t>
            </a:r>
            <a:endParaRPr lang="en-GB" sz="2000" b="0" i="0" dirty="0">
              <a:solidFill>
                <a:schemeClr val="bg1"/>
              </a:solidFill>
              <a:effectLst/>
              <a:latin typeface="Georgia" panose="02040502050405020303" pitchFamily="18" charset="0"/>
            </a:endParaRPr>
          </a:p>
        </p:txBody>
      </p:sp>
      <p:pic>
        <p:nvPicPr>
          <p:cNvPr id="5" name="Picture 4">
            <a:extLst>
              <a:ext uri="{FF2B5EF4-FFF2-40B4-BE49-F238E27FC236}">
                <a16:creationId xmlns:a16="http://schemas.microsoft.com/office/drawing/2014/main" id="{232B5714-0580-8EA8-AEBA-087FE29E115E}"/>
              </a:ext>
            </a:extLst>
          </p:cNvPr>
          <p:cNvPicPr>
            <a:picLocks noChangeAspect="1"/>
          </p:cNvPicPr>
          <p:nvPr/>
        </p:nvPicPr>
        <p:blipFill>
          <a:blip r:embed="rId4"/>
          <a:stretch>
            <a:fillRect/>
          </a:stretch>
        </p:blipFill>
        <p:spPr>
          <a:xfrm>
            <a:off x="4984113" y="276982"/>
            <a:ext cx="5667139" cy="4008106"/>
          </a:xfrm>
          <a:prstGeom prst="rect">
            <a:avLst/>
          </a:prstGeom>
        </p:spPr>
      </p:pic>
      <p:pic>
        <p:nvPicPr>
          <p:cNvPr id="10" name="Picture 9">
            <a:extLst>
              <a:ext uri="{FF2B5EF4-FFF2-40B4-BE49-F238E27FC236}">
                <a16:creationId xmlns:a16="http://schemas.microsoft.com/office/drawing/2014/main" id="{2DA422A3-256D-43D4-0154-37AEBDC2CFC9}"/>
              </a:ext>
            </a:extLst>
          </p:cNvPr>
          <p:cNvPicPr>
            <a:picLocks noChangeAspect="1"/>
          </p:cNvPicPr>
          <p:nvPr/>
        </p:nvPicPr>
        <p:blipFill>
          <a:blip r:embed="rId5"/>
          <a:stretch>
            <a:fillRect/>
          </a:stretch>
        </p:blipFill>
        <p:spPr>
          <a:xfrm>
            <a:off x="1766401" y="832303"/>
            <a:ext cx="5017974" cy="3547188"/>
          </a:xfrm>
          <a:prstGeom prst="rect">
            <a:avLst/>
          </a:prstGeom>
        </p:spPr>
      </p:pic>
      <p:sp>
        <p:nvSpPr>
          <p:cNvPr id="11" name="TextBox 10">
            <a:extLst>
              <a:ext uri="{FF2B5EF4-FFF2-40B4-BE49-F238E27FC236}">
                <a16:creationId xmlns:a16="http://schemas.microsoft.com/office/drawing/2014/main" id="{636E9183-3969-9172-D7E3-90D251DD25BA}"/>
              </a:ext>
            </a:extLst>
          </p:cNvPr>
          <p:cNvSpPr txBox="1"/>
          <p:nvPr/>
        </p:nvSpPr>
        <p:spPr>
          <a:xfrm>
            <a:off x="319699" y="6174021"/>
            <a:ext cx="3211042" cy="461665"/>
          </a:xfrm>
          <a:prstGeom prst="rect">
            <a:avLst/>
          </a:prstGeom>
          <a:noFill/>
        </p:spPr>
        <p:txBody>
          <a:bodyPr wrap="square">
            <a:spAutoFit/>
          </a:bodyPr>
          <a:lstStyle/>
          <a:p>
            <a:r>
              <a:rPr lang="en-AU" sz="2400" dirty="0">
                <a:solidFill>
                  <a:schemeClr val="bg1"/>
                </a:solidFill>
                <a:latin typeface="Georgia" panose="02040502050405020303" pitchFamily="18" charset="0"/>
                <a:ea typeface="Times New Roman" panose="02020603050405020304" pitchFamily="18" charset="0"/>
              </a:rPr>
              <a:t>Hawkins et al. (2020)</a:t>
            </a:r>
            <a:endParaRPr lang="en-GB" sz="2400" dirty="0">
              <a:solidFill>
                <a:schemeClr val="bg1"/>
              </a:solidFill>
            </a:endParaRPr>
          </a:p>
        </p:txBody>
      </p:sp>
    </p:spTree>
    <p:extLst>
      <p:ext uri="{BB962C8B-B14F-4D97-AF65-F5344CB8AC3E}">
        <p14:creationId xmlns:p14="http://schemas.microsoft.com/office/powerpoint/2010/main" val="2974542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18388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2">
            <a:extLst>
              <a:ext uri="{FF2B5EF4-FFF2-40B4-BE49-F238E27FC236}">
                <a16:creationId xmlns:a16="http://schemas.microsoft.com/office/drawing/2014/main" id="{E346D01C-3B55-4FAB-84F2-AC3160B745CE}"/>
              </a:ext>
            </a:extLst>
          </p:cNvPr>
          <p:cNvSpPr>
            <a:spLocks noGrp="1"/>
          </p:cNvSpPr>
          <p:nvPr>
            <p:ph type="body" sz="quarter" idx="10"/>
          </p:nvPr>
        </p:nvSpPr>
        <p:spPr>
          <a:xfrm>
            <a:off x="464575" y="375231"/>
            <a:ext cx="10076146" cy="676226"/>
          </a:xfrm>
        </p:spPr>
        <p:txBody>
          <a:bodyPr>
            <a:noAutofit/>
          </a:bodyPr>
          <a:lstStyle/>
          <a:p>
            <a:r>
              <a:rPr lang="en-GB" sz="5000" b="0" dirty="0">
                <a:solidFill>
                  <a:srgbClr val="1A999F"/>
                </a:solidFill>
                <a:latin typeface="Georgia" panose="02040502050405020303" pitchFamily="18" charset="0"/>
                <a:cs typeface="Arial" panose="020B0604020202020204" pitchFamily="34" charset="0"/>
              </a:rPr>
              <a:t>But we need more…</a:t>
            </a:r>
          </a:p>
        </p:txBody>
      </p:sp>
      <p:grpSp>
        <p:nvGrpSpPr>
          <p:cNvPr id="19" name="Group 18">
            <a:extLst>
              <a:ext uri="{FF2B5EF4-FFF2-40B4-BE49-F238E27FC236}">
                <a16:creationId xmlns:a16="http://schemas.microsoft.com/office/drawing/2014/main" id="{88661E31-0840-9DA5-1567-32A6F78C9609}"/>
              </a:ext>
            </a:extLst>
          </p:cNvPr>
          <p:cNvGrpSpPr/>
          <p:nvPr/>
        </p:nvGrpSpPr>
        <p:grpSpPr>
          <a:xfrm>
            <a:off x="3490000" y="3630060"/>
            <a:ext cx="1440000" cy="1440000"/>
            <a:chOff x="4004933" y="2179798"/>
            <a:chExt cx="1440000" cy="1440000"/>
          </a:xfrm>
        </p:grpSpPr>
        <p:sp>
          <p:nvSpPr>
            <p:cNvPr id="17" name="Flowchart: Connector 16">
              <a:extLst>
                <a:ext uri="{FF2B5EF4-FFF2-40B4-BE49-F238E27FC236}">
                  <a16:creationId xmlns:a16="http://schemas.microsoft.com/office/drawing/2014/main" id="{86D6378C-A94C-2FD0-69F2-53003A10C74C}"/>
                </a:ext>
              </a:extLst>
            </p:cNvPr>
            <p:cNvSpPr/>
            <p:nvPr/>
          </p:nvSpPr>
          <p:spPr>
            <a:xfrm>
              <a:off x="4004933" y="2179798"/>
              <a:ext cx="1440000" cy="14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descr="Body builder">
              <a:extLst>
                <a:ext uri="{FF2B5EF4-FFF2-40B4-BE49-F238E27FC236}">
                  <a16:creationId xmlns:a16="http://schemas.microsoft.com/office/drawing/2014/main" id="{EE4E03D0-0B5F-5D0F-5278-68A2A5FE90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89546" y="2371423"/>
              <a:ext cx="1080000" cy="1080000"/>
            </a:xfrm>
            <a:prstGeom prst="rect">
              <a:avLst/>
            </a:prstGeom>
          </p:spPr>
        </p:pic>
      </p:grpSp>
      <p:grpSp>
        <p:nvGrpSpPr>
          <p:cNvPr id="15" name="Group 14">
            <a:extLst>
              <a:ext uri="{FF2B5EF4-FFF2-40B4-BE49-F238E27FC236}">
                <a16:creationId xmlns:a16="http://schemas.microsoft.com/office/drawing/2014/main" id="{CD6B5148-0CB5-8A70-F84A-22E2DD1DEEDC}"/>
              </a:ext>
            </a:extLst>
          </p:cNvPr>
          <p:cNvGrpSpPr/>
          <p:nvPr/>
        </p:nvGrpSpPr>
        <p:grpSpPr>
          <a:xfrm>
            <a:off x="1425194" y="1635906"/>
            <a:ext cx="1440000" cy="1440000"/>
            <a:chOff x="854110" y="2197587"/>
            <a:chExt cx="1440000" cy="1440000"/>
          </a:xfrm>
        </p:grpSpPr>
        <p:sp>
          <p:nvSpPr>
            <p:cNvPr id="14" name="Flowchart: Connector 13">
              <a:extLst>
                <a:ext uri="{FF2B5EF4-FFF2-40B4-BE49-F238E27FC236}">
                  <a16:creationId xmlns:a16="http://schemas.microsoft.com/office/drawing/2014/main" id="{D705A07E-8D3B-6C84-E294-3F69E8C6F33B}"/>
                </a:ext>
              </a:extLst>
            </p:cNvPr>
            <p:cNvSpPr/>
            <p:nvPr/>
          </p:nvSpPr>
          <p:spPr>
            <a:xfrm>
              <a:off x="854110" y="2197587"/>
              <a:ext cx="1440000" cy="14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descr="Statistics">
              <a:extLst>
                <a:ext uri="{FF2B5EF4-FFF2-40B4-BE49-F238E27FC236}">
                  <a16:creationId xmlns:a16="http://schemas.microsoft.com/office/drawing/2014/main" id="{5CFCFCFF-45AE-7D94-C756-1757213DC88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4110" y="2377587"/>
              <a:ext cx="1080000" cy="1080000"/>
            </a:xfrm>
            <a:prstGeom prst="rect">
              <a:avLst/>
            </a:prstGeom>
          </p:spPr>
        </p:pic>
      </p:grpSp>
      <p:grpSp>
        <p:nvGrpSpPr>
          <p:cNvPr id="23" name="Group 22">
            <a:extLst>
              <a:ext uri="{FF2B5EF4-FFF2-40B4-BE49-F238E27FC236}">
                <a16:creationId xmlns:a16="http://schemas.microsoft.com/office/drawing/2014/main" id="{F8466EAD-26C4-F037-1EE9-C6AAC294C68C}"/>
              </a:ext>
            </a:extLst>
          </p:cNvPr>
          <p:cNvGrpSpPr/>
          <p:nvPr/>
        </p:nvGrpSpPr>
        <p:grpSpPr>
          <a:xfrm>
            <a:off x="5383006" y="1635906"/>
            <a:ext cx="1440000" cy="1440000"/>
            <a:chOff x="6747069" y="2152964"/>
            <a:chExt cx="1440000" cy="1440000"/>
          </a:xfrm>
        </p:grpSpPr>
        <p:sp>
          <p:nvSpPr>
            <p:cNvPr id="21" name="Flowchart: Connector 20">
              <a:extLst>
                <a:ext uri="{FF2B5EF4-FFF2-40B4-BE49-F238E27FC236}">
                  <a16:creationId xmlns:a16="http://schemas.microsoft.com/office/drawing/2014/main" id="{69522697-720B-6AE1-1647-7285B090FAC2}"/>
                </a:ext>
              </a:extLst>
            </p:cNvPr>
            <p:cNvSpPr/>
            <p:nvPr/>
          </p:nvSpPr>
          <p:spPr>
            <a:xfrm>
              <a:off x="6747069" y="2152964"/>
              <a:ext cx="1440000" cy="14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descr="Head with gears">
              <a:extLst>
                <a:ext uri="{FF2B5EF4-FFF2-40B4-BE49-F238E27FC236}">
                  <a16:creationId xmlns:a16="http://schemas.microsoft.com/office/drawing/2014/main" id="{849CA1A0-841E-C9A8-8962-5DDEFFEE0E4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44920" y="2348764"/>
              <a:ext cx="1080000" cy="1080000"/>
            </a:xfrm>
            <a:prstGeom prst="rect">
              <a:avLst/>
            </a:prstGeom>
          </p:spPr>
        </p:pic>
      </p:grpSp>
      <p:grpSp>
        <p:nvGrpSpPr>
          <p:cNvPr id="27" name="Group 26">
            <a:extLst>
              <a:ext uri="{FF2B5EF4-FFF2-40B4-BE49-F238E27FC236}">
                <a16:creationId xmlns:a16="http://schemas.microsoft.com/office/drawing/2014/main" id="{FEB0F4F3-F797-688E-F6DC-07AB77388737}"/>
              </a:ext>
            </a:extLst>
          </p:cNvPr>
          <p:cNvGrpSpPr/>
          <p:nvPr/>
        </p:nvGrpSpPr>
        <p:grpSpPr>
          <a:xfrm>
            <a:off x="7262002" y="3609828"/>
            <a:ext cx="1440000" cy="1440000"/>
            <a:chOff x="6572570" y="3489181"/>
            <a:chExt cx="1440000" cy="1440000"/>
          </a:xfrm>
        </p:grpSpPr>
        <p:sp>
          <p:nvSpPr>
            <p:cNvPr id="25" name="Flowchart: Connector 24">
              <a:extLst>
                <a:ext uri="{FF2B5EF4-FFF2-40B4-BE49-F238E27FC236}">
                  <a16:creationId xmlns:a16="http://schemas.microsoft.com/office/drawing/2014/main" id="{058D4029-F6EE-2F52-1696-2593CC883DC8}"/>
                </a:ext>
              </a:extLst>
            </p:cNvPr>
            <p:cNvSpPr/>
            <p:nvPr/>
          </p:nvSpPr>
          <p:spPr>
            <a:xfrm>
              <a:off x="6572570" y="3489181"/>
              <a:ext cx="1440000" cy="14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descr="Earth globe Africa and Europe">
              <a:extLst>
                <a:ext uri="{FF2B5EF4-FFF2-40B4-BE49-F238E27FC236}">
                  <a16:creationId xmlns:a16="http://schemas.microsoft.com/office/drawing/2014/main" id="{B519539A-6576-FC71-1996-13D005A6A1B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52570" y="3669181"/>
              <a:ext cx="1080000" cy="1080000"/>
            </a:xfrm>
            <a:prstGeom prst="rect">
              <a:avLst/>
            </a:prstGeom>
          </p:spPr>
        </p:pic>
      </p:grpSp>
      <p:grpSp>
        <p:nvGrpSpPr>
          <p:cNvPr id="31" name="Group 30">
            <a:extLst>
              <a:ext uri="{FF2B5EF4-FFF2-40B4-BE49-F238E27FC236}">
                <a16:creationId xmlns:a16="http://schemas.microsoft.com/office/drawing/2014/main" id="{E9194C85-6502-5D22-091B-1B196C9E2B31}"/>
              </a:ext>
            </a:extLst>
          </p:cNvPr>
          <p:cNvGrpSpPr/>
          <p:nvPr/>
        </p:nvGrpSpPr>
        <p:grpSpPr>
          <a:xfrm>
            <a:off x="9340818" y="1635906"/>
            <a:ext cx="1440000" cy="1440000"/>
            <a:chOff x="8493588" y="3238203"/>
            <a:chExt cx="1440000" cy="1440000"/>
          </a:xfrm>
        </p:grpSpPr>
        <p:sp>
          <p:nvSpPr>
            <p:cNvPr id="29" name="Flowchart: Connector 28">
              <a:extLst>
                <a:ext uri="{FF2B5EF4-FFF2-40B4-BE49-F238E27FC236}">
                  <a16:creationId xmlns:a16="http://schemas.microsoft.com/office/drawing/2014/main" id="{DD2D733C-688C-005C-9440-E1D8F96A6E4C}"/>
                </a:ext>
              </a:extLst>
            </p:cNvPr>
            <p:cNvSpPr/>
            <p:nvPr/>
          </p:nvSpPr>
          <p:spPr>
            <a:xfrm>
              <a:off x="8493588" y="3238203"/>
              <a:ext cx="1440000" cy="14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descr="Chat RTL">
              <a:extLst>
                <a:ext uri="{FF2B5EF4-FFF2-40B4-BE49-F238E27FC236}">
                  <a16:creationId xmlns:a16="http://schemas.microsoft.com/office/drawing/2014/main" id="{D64DC4A1-ED7B-A1E1-FA1E-F0EA7E3DA8F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673588" y="3479850"/>
              <a:ext cx="1080000" cy="1080000"/>
            </a:xfrm>
            <a:prstGeom prst="rect">
              <a:avLst/>
            </a:prstGeom>
          </p:spPr>
        </p:pic>
      </p:grpSp>
      <p:sp>
        <p:nvSpPr>
          <p:cNvPr id="32" name="TextBox 31">
            <a:extLst>
              <a:ext uri="{FF2B5EF4-FFF2-40B4-BE49-F238E27FC236}">
                <a16:creationId xmlns:a16="http://schemas.microsoft.com/office/drawing/2014/main" id="{2BB78DF2-49D2-F481-8066-1760CB9DF766}"/>
              </a:ext>
            </a:extLst>
          </p:cNvPr>
          <p:cNvSpPr txBox="1"/>
          <p:nvPr/>
        </p:nvSpPr>
        <p:spPr>
          <a:xfrm>
            <a:off x="972715" y="3186247"/>
            <a:ext cx="2529590" cy="769441"/>
          </a:xfrm>
          <a:prstGeom prst="rect">
            <a:avLst/>
          </a:prstGeom>
          <a:noFill/>
        </p:spPr>
        <p:txBody>
          <a:bodyPr wrap="square">
            <a:spAutoFit/>
          </a:bodyPr>
          <a:lstStyle/>
          <a:p>
            <a:pPr algn="ctr"/>
            <a:r>
              <a:rPr lang="en-GB" sz="2200" dirty="0">
                <a:solidFill>
                  <a:schemeClr val="bg1"/>
                </a:solidFill>
                <a:latin typeface="Georgia" panose="02040502050405020303" pitchFamily="18" charset="0"/>
              </a:rPr>
              <a:t>Explore effects over time</a:t>
            </a:r>
          </a:p>
        </p:txBody>
      </p:sp>
      <p:sp>
        <p:nvSpPr>
          <p:cNvPr id="33" name="TextBox 32">
            <a:extLst>
              <a:ext uri="{FF2B5EF4-FFF2-40B4-BE49-F238E27FC236}">
                <a16:creationId xmlns:a16="http://schemas.microsoft.com/office/drawing/2014/main" id="{0A96BF2D-B08E-57C8-8012-D9B5BF29DBF0}"/>
              </a:ext>
            </a:extLst>
          </p:cNvPr>
          <p:cNvSpPr txBox="1"/>
          <p:nvPr/>
        </p:nvSpPr>
        <p:spPr>
          <a:xfrm>
            <a:off x="2353094" y="5168903"/>
            <a:ext cx="3713812" cy="769441"/>
          </a:xfrm>
          <a:prstGeom prst="rect">
            <a:avLst/>
          </a:prstGeom>
          <a:noFill/>
        </p:spPr>
        <p:txBody>
          <a:bodyPr wrap="square">
            <a:spAutoFit/>
          </a:bodyPr>
          <a:lstStyle/>
          <a:p>
            <a:pPr algn="ctr"/>
            <a:r>
              <a:rPr lang="en-GB" sz="2200" dirty="0">
                <a:solidFill>
                  <a:schemeClr val="bg1"/>
                </a:solidFill>
                <a:latin typeface="Georgia" panose="02040502050405020303" pitchFamily="18" charset="0"/>
              </a:rPr>
              <a:t>Other forms of physical activity</a:t>
            </a:r>
          </a:p>
        </p:txBody>
      </p:sp>
      <p:sp>
        <p:nvSpPr>
          <p:cNvPr id="34" name="TextBox 33">
            <a:extLst>
              <a:ext uri="{FF2B5EF4-FFF2-40B4-BE49-F238E27FC236}">
                <a16:creationId xmlns:a16="http://schemas.microsoft.com/office/drawing/2014/main" id="{1711A327-5942-1DCD-DCD9-8D7F45806F41}"/>
              </a:ext>
            </a:extLst>
          </p:cNvPr>
          <p:cNvSpPr txBox="1"/>
          <p:nvPr/>
        </p:nvSpPr>
        <p:spPr>
          <a:xfrm>
            <a:off x="4812100" y="3196424"/>
            <a:ext cx="2567799" cy="430887"/>
          </a:xfrm>
          <a:prstGeom prst="rect">
            <a:avLst/>
          </a:prstGeom>
          <a:noFill/>
        </p:spPr>
        <p:txBody>
          <a:bodyPr wrap="square">
            <a:spAutoFit/>
          </a:bodyPr>
          <a:lstStyle/>
          <a:p>
            <a:pPr algn="ctr"/>
            <a:r>
              <a:rPr lang="en-GB" sz="2200" dirty="0">
                <a:solidFill>
                  <a:schemeClr val="bg1"/>
                </a:solidFill>
                <a:latin typeface="Georgia" panose="02040502050405020303" pitchFamily="18" charset="0"/>
              </a:rPr>
              <a:t>Self-regulation</a:t>
            </a:r>
          </a:p>
        </p:txBody>
      </p:sp>
      <p:sp>
        <p:nvSpPr>
          <p:cNvPr id="35" name="TextBox 34">
            <a:extLst>
              <a:ext uri="{FF2B5EF4-FFF2-40B4-BE49-F238E27FC236}">
                <a16:creationId xmlns:a16="http://schemas.microsoft.com/office/drawing/2014/main" id="{B3342577-3E66-889B-144E-7342CB1FB205}"/>
              </a:ext>
            </a:extLst>
          </p:cNvPr>
          <p:cNvSpPr txBox="1"/>
          <p:nvPr/>
        </p:nvSpPr>
        <p:spPr>
          <a:xfrm>
            <a:off x="6452510" y="5168903"/>
            <a:ext cx="3064542" cy="430887"/>
          </a:xfrm>
          <a:prstGeom prst="rect">
            <a:avLst/>
          </a:prstGeom>
          <a:noFill/>
        </p:spPr>
        <p:txBody>
          <a:bodyPr wrap="square">
            <a:spAutoFit/>
          </a:bodyPr>
          <a:lstStyle/>
          <a:p>
            <a:pPr algn="ctr"/>
            <a:r>
              <a:rPr lang="en-GB" sz="2200" dirty="0">
                <a:solidFill>
                  <a:schemeClr val="bg1"/>
                </a:solidFill>
                <a:latin typeface="Georgia" panose="02040502050405020303" pitchFamily="18" charset="0"/>
              </a:rPr>
              <a:t>Real-world settings</a:t>
            </a:r>
          </a:p>
        </p:txBody>
      </p:sp>
      <p:sp>
        <p:nvSpPr>
          <p:cNvPr id="36" name="TextBox 35">
            <a:extLst>
              <a:ext uri="{FF2B5EF4-FFF2-40B4-BE49-F238E27FC236}">
                <a16:creationId xmlns:a16="http://schemas.microsoft.com/office/drawing/2014/main" id="{91FE0568-3E2C-15FE-2F75-43DD00E287D5}"/>
              </a:ext>
            </a:extLst>
          </p:cNvPr>
          <p:cNvSpPr txBox="1"/>
          <p:nvPr/>
        </p:nvSpPr>
        <p:spPr>
          <a:xfrm>
            <a:off x="8762104" y="3188308"/>
            <a:ext cx="2567799" cy="769441"/>
          </a:xfrm>
          <a:prstGeom prst="rect">
            <a:avLst/>
          </a:prstGeom>
          <a:noFill/>
        </p:spPr>
        <p:txBody>
          <a:bodyPr wrap="square">
            <a:spAutoFit/>
          </a:bodyPr>
          <a:lstStyle/>
          <a:p>
            <a:pPr algn="ctr"/>
            <a:r>
              <a:rPr lang="en-GB" sz="2200" dirty="0">
                <a:solidFill>
                  <a:schemeClr val="bg1"/>
                </a:solidFill>
                <a:latin typeface="Georgia" panose="02040502050405020303" pitchFamily="18" charset="0"/>
              </a:rPr>
              <a:t>Practitioner perspectives</a:t>
            </a:r>
          </a:p>
        </p:txBody>
      </p:sp>
    </p:spTree>
    <p:extLst>
      <p:ext uri="{BB962C8B-B14F-4D97-AF65-F5344CB8AC3E}">
        <p14:creationId xmlns:p14="http://schemas.microsoft.com/office/powerpoint/2010/main" val="2709146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4302B835-3413-49B5-B2C1-D52358FF789D}"/>
              </a:ext>
            </a:extLst>
          </p:cNvPr>
          <p:cNvSpPr>
            <a:spLocks noGrp="1"/>
          </p:cNvSpPr>
          <p:nvPr>
            <p:ph type="body" sz="quarter" idx="10"/>
          </p:nvPr>
        </p:nvSpPr>
        <p:spPr>
          <a:xfrm>
            <a:off x="464575" y="375231"/>
            <a:ext cx="9623970" cy="676226"/>
          </a:xfrm>
        </p:spPr>
        <p:txBody>
          <a:bodyPr>
            <a:noAutofit/>
          </a:bodyPr>
          <a:lstStyle/>
          <a:p>
            <a:r>
              <a:rPr lang="en-GB" sz="5000" b="0" dirty="0">
                <a:solidFill>
                  <a:srgbClr val="1A999F"/>
                </a:solidFill>
                <a:latin typeface="Georgia" panose="02040502050405020303" pitchFamily="18" charset="0"/>
                <a:cs typeface="Arial" panose="020B0604020202020204" pitchFamily="34" charset="0"/>
              </a:rPr>
              <a:t>Conclusion</a:t>
            </a:r>
          </a:p>
        </p:txBody>
      </p:sp>
      <p:sp>
        <p:nvSpPr>
          <p:cNvPr id="15" name="TextBox 14">
            <a:extLst>
              <a:ext uri="{FF2B5EF4-FFF2-40B4-BE49-F238E27FC236}">
                <a16:creationId xmlns:a16="http://schemas.microsoft.com/office/drawing/2014/main" id="{AD091853-0FAA-4B6C-B32B-529611572FD8}"/>
              </a:ext>
            </a:extLst>
          </p:cNvPr>
          <p:cNvSpPr txBox="1"/>
          <p:nvPr/>
        </p:nvSpPr>
        <p:spPr>
          <a:xfrm>
            <a:off x="776714" y="1606365"/>
            <a:ext cx="10557827" cy="3416256"/>
          </a:xfrm>
          <a:prstGeom prst="rect">
            <a:avLst/>
          </a:prstGeom>
          <a:noFill/>
        </p:spPr>
        <p:txBody>
          <a:bodyPr wrap="square">
            <a:spAutoFit/>
          </a:bodyPr>
          <a:lstStyle/>
          <a:p>
            <a:pPr marL="285750" indent="-285750">
              <a:lnSpc>
                <a:spcPct val="110000"/>
              </a:lnSpc>
              <a:buClr>
                <a:srgbClr val="10808A"/>
              </a:buClr>
              <a:buFont typeface="Arial" panose="020B0604020202020204" pitchFamily="34" charset="0"/>
              <a:buChar char="•"/>
            </a:pPr>
            <a:r>
              <a:rPr lang="en-GB" sz="2200" b="0" i="0" u="none" strike="noStrike" dirty="0">
                <a:solidFill>
                  <a:srgbClr val="000000"/>
                </a:solidFill>
                <a:effectLst/>
                <a:latin typeface="Georgia" panose="02040502050405020303" pitchFamily="18" charset="0"/>
              </a:rPr>
              <a:t>Supports predictions that specific goals may be </a:t>
            </a:r>
            <a:r>
              <a:rPr lang="en-GB" sz="2200" b="0" i="0" u="none" strike="noStrike" dirty="0">
                <a:solidFill>
                  <a:srgbClr val="10808A"/>
                </a:solidFill>
                <a:effectLst/>
                <a:latin typeface="Georgia" panose="02040502050405020303" pitchFamily="18" charset="0"/>
              </a:rPr>
              <a:t>problematic</a:t>
            </a:r>
            <a:r>
              <a:rPr lang="en-GB" sz="2200" dirty="0">
                <a:solidFill>
                  <a:srgbClr val="000000"/>
                </a:solidFill>
                <a:latin typeface="Georgia" panose="02040502050405020303" pitchFamily="18" charset="0"/>
              </a:rPr>
              <a:t> </a:t>
            </a:r>
            <a:r>
              <a:rPr lang="en-GB" sz="2200" b="0" i="0" u="none" strike="noStrike" dirty="0">
                <a:solidFill>
                  <a:srgbClr val="000000"/>
                </a:solidFill>
                <a:effectLst/>
                <a:latin typeface="Georgia" panose="02040502050405020303" pitchFamily="18" charset="0"/>
              </a:rPr>
              <a:t>for individuals in the early stages of engagement and that specific goals are effective for performance improvement in more experienced individuals</a:t>
            </a:r>
          </a:p>
          <a:p>
            <a:pPr marL="285750" indent="-285750">
              <a:lnSpc>
                <a:spcPct val="110000"/>
              </a:lnSpc>
              <a:buClr>
                <a:srgbClr val="10808A"/>
              </a:buClr>
              <a:buFont typeface="Arial" panose="020B0604020202020204" pitchFamily="34" charset="0"/>
              <a:buChar char="•"/>
            </a:pPr>
            <a:endParaRPr lang="en-GB" sz="2200" b="0" i="0" u="none" strike="noStrike" dirty="0">
              <a:solidFill>
                <a:srgbClr val="000000"/>
              </a:solidFill>
              <a:effectLst/>
              <a:latin typeface="Georgia" panose="02040502050405020303" pitchFamily="18" charset="0"/>
            </a:endParaRPr>
          </a:p>
          <a:p>
            <a:pPr marL="285750" indent="-285750">
              <a:lnSpc>
                <a:spcPct val="110000"/>
              </a:lnSpc>
              <a:buClr>
                <a:srgbClr val="10808A"/>
              </a:buClr>
              <a:buFont typeface="Arial" panose="020B0604020202020204" pitchFamily="34" charset="0"/>
              <a:buChar char="•"/>
            </a:pPr>
            <a:r>
              <a:rPr lang="en-GB" sz="2200" b="0" i="0" u="none" strike="noStrike" dirty="0">
                <a:solidFill>
                  <a:srgbClr val="000000"/>
                </a:solidFill>
                <a:effectLst/>
                <a:latin typeface="Georgia" panose="02040502050405020303" pitchFamily="18" charset="0"/>
              </a:rPr>
              <a:t>Raises </a:t>
            </a:r>
            <a:r>
              <a:rPr lang="en-GB" sz="2200" b="0" i="0" u="none" strike="noStrike" dirty="0">
                <a:solidFill>
                  <a:srgbClr val="10808A"/>
                </a:solidFill>
                <a:effectLst/>
                <a:latin typeface="Georgia" panose="02040502050405020303" pitchFamily="18" charset="0"/>
              </a:rPr>
              <a:t>questions about the efficacy </a:t>
            </a:r>
            <a:r>
              <a:rPr lang="en-GB" sz="2200" b="0" i="0" u="none" strike="noStrike" dirty="0">
                <a:solidFill>
                  <a:srgbClr val="000000"/>
                </a:solidFill>
                <a:effectLst/>
                <a:latin typeface="Georgia" panose="02040502050405020303" pitchFamily="18" charset="0"/>
              </a:rPr>
              <a:t>of prescribing SMART goals to all populations, particularly those who are learning to be physically active</a:t>
            </a:r>
          </a:p>
          <a:p>
            <a:pPr marL="285750" indent="-285750">
              <a:lnSpc>
                <a:spcPct val="110000"/>
              </a:lnSpc>
              <a:buClr>
                <a:srgbClr val="10808A"/>
              </a:buClr>
              <a:buFont typeface="Arial" panose="020B0604020202020204" pitchFamily="34" charset="0"/>
              <a:buChar char="•"/>
            </a:pPr>
            <a:endParaRPr lang="en-GB" sz="2200" b="0" i="0" u="none" strike="noStrike" dirty="0">
              <a:solidFill>
                <a:srgbClr val="000000"/>
              </a:solidFill>
              <a:effectLst/>
              <a:latin typeface="Georgia" panose="02040502050405020303" pitchFamily="18" charset="0"/>
            </a:endParaRPr>
          </a:p>
          <a:p>
            <a:pPr marL="285750" indent="-285750">
              <a:lnSpc>
                <a:spcPct val="110000"/>
              </a:lnSpc>
              <a:buClr>
                <a:srgbClr val="10808A"/>
              </a:buClr>
              <a:buFont typeface="Arial" panose="020B0604020202020204" pitchFamily="34" charset="0"/>
              <a:buChar char="•"/>
            </a:pPr>
            <a:r>
              <a:rPr lang="en-GB" sz="2200" b="0" i="0" u="none" strike="noStrike" dirty="0">
                <a:solidFill>
                  <a:srgbClr val="000000"/>
                </a:solidFill>
                <a:effectLst/>
                <a:latin typeface="Georgia" panose="02040502050405020303" pitchFamily="18" charset="0"/>
              </a:rPr>
              <a:t>Open goals </a:t>
            </a:r>
            <a:r>
              <a:rPr lang="en-GB" sz="2200" b="0" i="0" u="none" strike="noStrike" dirty="0">
                <a:solidFill>
                  <a:srgbClr val="10808A"/>
                </a:solidFill>
                <a:effectLst/>
                <a:latin typeface="Georgia" panose="02040502050405020303" pitchFamily="18" charset="0"/>
              </a:rPr>
              <a:t>might be optimal </a:t>
            </a:r>
            <a:r>
              <a:rPr lang="en-GB" sz="2200" b="0" i="0" u="none" strike="noStrike" dirty="0">
                <a:solidFill>
                  <a:srgbClr val="000000"/>
                </a:solidFill>
                <a:effectLst/>
                <a:latin typeface="Georgia" panose="02040502050405020303" pitchFamily="18" charset="0"/>
              </a:rPr>
              <a:t>given in certain situations as enjoyment predicts future engagement, which is the ultimate aim of physical activity interventions</a:t>
            </a:r>
            <a:endParaRPr lang="en-GB" sz="2200" b="0" i="0" dirty="0">
              <a:solidFill>
                <a:srgbClr val="002E5E"/>
              </a:solidFill>
              <a:effectLst/>
              <a:latin typeface="Georgia" panose="02040502050405020303" pitchFamily="18" charset="0"/>
            </a:endParaRPr>
          </a:p>
        </p:txBody>
      </p:sp>
    </p:spTree>
    <p:extLst>
      <p:ext uri="{BB962C8B-B14F-4D97-AF65-F5344CB8AC3E}">
        <p14:creationId xmlns:p14="http://schemas.microsoft.com/office/powerpoint/2010/main" val="1318413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lowchart: Connector 7">
            <a:extLst>
              <a:ext uri="{FF2B5EF4-FFF2-40B4-BE49-F238E27FC236}">
                <a16:creationId xmlns:a16="http://schemas.microsoft.com/office/drawing/2014/main" id="{62595ECC-1BEB-FE5C-9050-4EB988A776D7}"/>
              </a:ext>
            </a:extLst>
          </p:cNvPr>
          <p:cNvSpPr/>
          <p:nvPr/>
        </p:nvSpPr>
        <p:spPr>
          <a:xfrm>
            <a:off x="4835999" y="2795899"/>
            <a:ext cx="2520000" cy="252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
            <a:extLst>
              <a:ext uri="{FF2B5EF4-FFF2-40B4-BE49-F238E27FC236}">
                <a16:creationId xmlns:a16="http://schemas.microsoft.com/office/drawing/2014/main" id="{6EB6DA84-DB40-674C-8BEA-BD9834204A63}"/>
              </a:ext>
            </a:extLst>
          </p:cNvPr>
          <p:cNvSpPr txBox="1">
            <a:spLocks/>
          </p:cNvSpPr>
          <p:nvPr/>
        </p:nvSpPr>
        <p:spPr>
          <a:xfrm>
            <a:off x="2540359" y="1338356"/>
            <a:ext cx="7111281" cy="18158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5500" dirty="0">
                <a:solidFill>
                  <a:schemeClr val="bg1"/>
                </a:solidFill>
                <a:latin typeface="Georgia" panose="02040502050405020303" pitchFamily="18" charset="0"/>
                <a:cs typeface="Arial" panose="020B0604020202020204" pitchFamily="34" charset="0"/>
              </a:rPr>
              <a:t>Any Questions?</a:t>
            </a:r>
            <a:endParaRPr lang="en-US" sz="5500" dirty="0">
              <a:solidFill>
                <a:schemeClr val="bg1"/>
              </a:solidFill>
              <a:latin typeface="Georgia" panose="02040502050405020303" pitchFamily="18" charset="0"/>
            </a:endParaRPr>
          </a:p>
        </p:txBody>
      </p:sp>
      <p:pic>
        <p:nvPicPr>
          <p:cNvPr id="7" name="Graphic 6" descr="Customer review with solid fill">
            <a:extLst>
              <a:ext uri="{FF2B5EF4-FFF2-40B4-BE49-F238E27FC236}">
                <a16:creationId xmlns:a16="http://schemas.microsoft.com/office/drawing/2014/main" id="{002CFEF2-BBF9-CF5F-A638-E54704ABA8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8058" y="3141678"/>
            <a:ext cx="1815882" cy="1815882"/>
          </a:xfrm>
          <a:prstGeom prst="rect">
            <a:avLst/>
          </a:prstGeom>
        </p:spPr>
      </p:pic>
    </p:spTree>
    <p:extLst>
      <p:ext uri="{BB962C8B-B14F-4D97-AF65-F5344CB8AC3E}">
        <p14:creationId xmlns:p14="http://schemas.microsoft.com/office/powerpoint/2010/main" val="13480495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6EB6DA84-DB40-674C-8BEA-BD9834204A63}"/>
              </a:ext>
            </a:extLst>
          </p:cNvPr>
          <p:cNvSpPr txBox="1">
            <a:spLocks/>
          </p:cNvSpPr>
          <p:nvPr/>
        </p:nvSpPr>
        <p:spPr>
          <a:xfrm>
            <a:off x="2540359" y="2132176"/>
            <a:ext cx="7111281" cy="1815882"/>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5500" dirty="0">
                <a:solidFill>
                  <a:schemeClr val="bg1"/>
                </a:solidFill>
                <a:latin typeface="Georgia" panose="02040502050405020303" pitchFamily="18" charset="0"/>
                <a:cs typeface="Arial" panose="020B0604020202020204" pitchFamily="34" charset="0"/>
              </a:rPr>
              <a:t>Thanks for </a:t>
            </a:r>
          </a:p>
          <a:p>
            <a:pPr algn="ctr"/>
            <a:r>
              <a:rPr lang="en-US" sz="5500" dirty="0">
                <a:solidFill>
                  <a:schemeClr val="bg1"/>
                </a:solidFill>
                <a:latin typeface="Georgia" panose="02040502050405020303" pitchFamily="18" charset="0"/>
                <a:cs typeface="Arial" panose="020B0604020202020204" pitchFamily="34" charset="0"/>
              </a:rPr>
              <a:t>Listening</a:t>
            </a:r>
            <a:endParaRPr lang="en-US" sz="5500" dirty="0">
              <a:solidFill>
                <a:schemeClr val="bg1"/>
              </a:solidFill>
              <a:latin typeface="Georgia" panose="02040502050405020303" pitchFamily="18" charset="0"/>
            </a:endParaRPr>
          </a:p>
        </p:txBody>
      </p:sp>
      <p:sp>
        <p:nvSpPr>
          <p:cNvPr id="2" name="TextBox 1">
            <a:extLst>
              <a:ext uri="{FF2B5EF4-FFF2-40B4-BE49-F238E27FC236}">
                <a16:creationId xmlns:a16="http://schemas.microsoft.com/office/drawing/2014/main" id="{C68624E4-270D-15BB-430F-6709BEB48E22}"/>
              </a:ext>
            </a:extLst>
          </p:cNvPr>
          <p:cNvSpPr txBox="1"/>
          <p:nvPr/>
        </p:nvSpPr>
        <p:spPr>
          <a:xfrm>
            <a:off x="786627" y="6053443"/>
            <a:ext cx="3849966" cy="461665"/>
          </a:xfrm>
          <a:prstGeom prst="rect">
            <a:avLst/>
          </a:prstGeom>
          <a:noFill/>
        </p:spPr>
        <p:txBody>
          <a:bodyPr wrap="square" rtlCol="0">
            <a:spAutoFit/>
          </a:bodyPr>
          <a:lstStyle/>
          <a:p>
            <a:pPr algn="ctr"/>
            <a:r>
              <a:rPr lang="en-GB" sz="2400" dirty="0">
                <a:solidFill>
                  <a:schemeClr val="bg1"/>
                </a:solidFill>
                <a:latin typeface="Georgia" panose="02040502050405020303" pitchFamily="18" charset="0"/>
                <a:cs typeface="Arial" panose="020B0604020202020204" pitchFamily="34" charset="0"/>
              </a:rPr>
              <a:t>rhawkins@lincoln.ac.uk</a:t>
            </a:r>
          </a:p>
        </p:txBody>
      </p:sp>
      <p:sp>
        <p:nvSpPr>
          <p:cNvPr id="3" name="TextBox 2">
            <a:extLst>
              <a:ext uri="{FF2B5EF4-FFF2-40B4-BE49-F238E27FC236}">
                <a16:creationId xmlns:a16="http://schemas.microsoft.com/office/drawing/2014/main" id="{DE482BDE-4361-BECC-675E-49891F85A1AE}"/>
              </a:ext>
            </a:extLst>
          </p:cNvPr>
          <p:cNvSpPr txBox="1"/>
          <p:nvPr/>
        </p:nvSpPr>
        <p:spPr>
          <a:xfrm>
            <a:off x="303125" y="5324808"/>
            <a:ext cx="6372823" cy="461665"/>
          </a:xfrm>
          <a:prstGeom prst="rect">
            <a:avLst/>
          </a:prstGeom>
          <a:noFill/>
        </p:spPr>
        <p:txBody>
          <a:bodyPr wrap="square" rtlCol="0">
            <a:spAutoFit/>
          </a:bodyPr>
          <a:lstStyle/>
          <a:p>
            <a:r>
              <a:rPr lang="en-GB" sz="2400" dirty="0">
                <a:solidFill>
                  <a:schemeClr val="bg1"/>
                </a:solidFill>
                <a:latin typeface="Georgia" panose="02040502050405020303" pitchFamily="18" charset="0"/>
                <a:cs typeface="Arial" panose="020B0604020202020204" pitchFamily="34" charset="0"/>
              </a:rPr>
              <a:t>Please email questions to:</a:t>
            </a:r>
          </a:p>
        </p:txBody>
      </p:sp>
      <p:pic>
        <p:nvPicPr>
          <p:cNvPr id="5" name="Graphic 4" descr="Open envelope with solid fill">
            <a:extLst>
              <a:ext uri="{FF2B5EF4-FFF2-40B4-BE49-F238E27FC236}">
                <a16:creationId xmlns:a16="http://schemas.microsoft.com/office/drawing/2014/main" id="{AB8E2672-73BA-3898-01E4-EF4AA16DEE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3125" y="5961889"/>
            <a:ext cx="576372" cy="576372"/>
          </a:xfrm>
          <a:prstGeom prst="rect">
            <a:avLst/>
          </a:prstGeom>
        </p:spPr>
      </p:pic>
    </p:spTree>
    <p:extLst>
      <p:ext uri="{BB962C8B-B14F-4D97-AF65-F5344CB8AC3E}">
        <p14:creationId xmlns:p14="http://schemas.microsoft.com/office/powerpoint/2010/main" val="815304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0291A940-1EF1-1A89-4C9E-AC4281823FCE}"/>
              </a:ext>
            </a:extLst>
          </p:cNvPr>
          <p:cNvSpPr>
            <a:spLocks noGrp="1"/>
          </p:cNvSpPr>
          <p:nvPr>
            <p:ph type="body" sz="quarter" idx="10"/>
          </p:nvPr>
        </p:nvSpPr>
        <p:spPr>
          <a:xfrm>
            <a:off x="531609" y="469029"/>
            <a:ext cx="10080625" cy="821910"/>
          </a:xfrm>
        </p:spPr>
        <p:txBody>
          <a:bodyPr>
            <a:normAutofit/>
          </a:bodyPr>
          <a:lstStyle/>
          <a:p>
            <a:r>
              <a:rPr lang="en-US" sz="5000" b="0" dirty="0">
                <a:latin typeface="Georgia" panose="02040502050405020303" pitchFamily="18" charset="0"/>
                <a:cs typeface="Arial" panose="020B0604020202020204" pitchFamily="34" charset="0"/>
              </a:rPr>
              <a:t>University of Lincoln</a:t>
            </a:r>
          </a:p>
        </p:txBody>
      </p:sp>
      <p:pic>
        <p:nvPicPr>
          <p:cNvPr id="5" name="Picture 8" descr="BMVA Computer Vision Summer School | 3-7 July 2017, University of ...">
            <a:extLst>
              <a:ext uri="{FF2B5EF4-FFF2-40B4-BE49-F238E27FC236}">
                <a16:creationId xmlns:a16="http://schemas.microsoft.com/office/drawing/2014/main" id="{8FD76584-0F6C-4434-BD24-075E88F1D5C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114" r="18630"/>
          <a:stretch/>
        </p:blipFill>
        <p:spPr bwMode="auto">
          <a:xfrm>
            <a:off x="6551525" y="493551"/>
            <a:ext cx="4658307" cy="4669951"/>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3337D7A-2711-8F3F-05B9-6CFD540DBDA5}"/>
              </a:ext>
            </a:extLst>
          </p:cNvPr>
          <p:cNvSpPr txBox="1"/>
          <p:nvPr/>
        </p:nvSpPr>
        <p:spPr>
          <a:xfrm>
            <a:off x="531609" y="5723044"/>
            <a:ext cx="5678272" cy="769441"/>
          </a:xfrm>
          <a:prstGeom prst="rect">
            <a:avLst/>
          </a:prstGeom>
          <a:noFill/>
        </p:spPr>
        <p:txBody>
          <a:bodyPr wrap="square">
            <a:spAutoFit/>
          </a:bodyPr>
          <a:lstStyle/>
          <a:p>
            <a:pPr algn="l" rtl="0" fontAlgn="base">
              <a:buClr>
                <a:srgbClr val="17848E"/>
              </a:buClr>
            </a:pPr>
            <a:r>
              <a:rPr lang="en-GB" sz="2200" dirty="0">
                <a:solidFill>
                  <a:schemeClr val="bg1"/>
                </a:solidFill>
                <a:latin typeface="Georgia" panose="02040502050405020303" pitchFamily="18" charset="0"/>
              </a:rPr>
              <a:t>University/Department @unilincoln/@LincolnSportEx</a:t>
            </a:r>
            <a:endParaRPr lang="en-US" sz="2200" i="0" dirty="0">
              <a:solidFill>
                <a:schemeClr val="bg1"/>
              </a:solidFill>
              <a:effectLst/>
              <a:latin typeface="Georgia" panose="02040502050405020303" pitchFamily="18" charset="0"/>
            </a:endParaRPr>
          </a:p>
        </p:txBody>
      </p:sp>
      <p:pic>
        <p:nvPicPr>
          <p:cNvPr id="7" name="Picture 6">
            <a:extLst>
              <a:ext uri="{FF2B5EF4-FFF2-40B4-BE49-F238E27FC236}">
                <a16:creationId xmlns:a16="http://schemas.microsoft.com/office/drawing/2014/main" id="{D62D9902-240F-4A4C-96F0-874007139C39}"/>
              </a:ext>
            </a:extLst>
          </p:cNvPr>
          <p:cNvPicPr>
            <a:picLocks noChangeAspect="1"/>
          </p:cNvPicPr>
          <p:nvPr/>
        </p:nvPicPr>
        <p:blipFill rotWithShape="1">
          <a:blip r:embed="rId5"/>
          <a:srcRect l="18425" r="15377"/>
          <a:stretch/>
        </p:blipFill>
        <p:spPr>
          <a:xfrm>
            <a:off x="5856295" y="4049025"/>
            <a:ext cx="2219073" cy="2228953"/>
          </a:xfrm>
          <a:prstGeom prst="flowChartConnector">
            <a:avLst/>
          </a:prstGeom>
        </p:spPr>
      </p:pic>
      <p:pic>
        <p:nvPicPr>
          <p:cNvPr id="10" name="Picture 9">
            <a:extLst>
              <a:ext uri="{FF2B5EF4-FFF2-40B4-BE49-F238E27FC236}">
                <a16:creationId xmlns:a16="http://schemas.microsoft.com/office/drawing/2014/main" id="{03F91824-E3AB-47B5-5CF8-A03E57D2C9C5}"/>
              </a:ext>
            </a:extLst>
          </p:cNvPr>
          <p:cNvPicPr>
            <a:picLocks noChangeAspect="1"/>
          </p:cNvPicPr>
          <p:nvPr/>
        </p:nvPicPr>
        <p:blipFill rotWithShape="1">
          <a:blip r:embed="rId6"/>
          <a:srcRect l="10088" r="9078"/>
          <a:stretch/>
        </p:blipFill>
        <p:spPr>
          <a:xfrm>
            <a:off x="3302730" y="1734841"/>
            <a:ext cx="3663101" cy="3654462"/>
          </a:xfrm>
          <a:prstGeom prst="flowChartConnector">
            <a:avLst/>
          </a:prstGeom>
        </p:spPr>
      </p:pic>
      <p:pic>
        <p:nvPicPr>
          <p:cNvPr id="12" name="Picture 6" descr="4 major reasons to study at the University of Lincoln – The Linc">
            <a:extLst>
              <a:ext uri="{FF2B5EF4-FFF2-40B4-BE49-F238E27FC236}">
                <a16:creationId xmlns:a16="http://schemas.microsoft.com/office/drawing/2014/main" id="{9EA4F566-6E33-852F-E1C2-DD8CFDB5502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792" r="25203"/>
          <a:stretch/>
        </p:blipFill>
        <p:spPr bwMode="auto">
          <a:xfrm>
            <a:off x="1366610" y="2833846"/>
            <a:ext cx="2471860" cy="244529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6600321-7E8A-EDEC-188B-90DCCA6CED8D}"/>
              </a:ext>
            </a:extLst>
          </p:cNvPr>
          <p:cNvPicPr>
            <a:picLocks noChangeAspect="1"/>
          </p:cNvPicPr>
          <p:nvPr/>
        </p:nvPicPr>
        <p:blipFill rotWithShape="1">
          <a:blip r:embed="rId8"/>
          <a:srcRect l="10674" r="13897"/>
          <a:stretch/>
        </p:blipFill>
        <p:spPr>
          <a:xfrm>
            <a:off x="628951" y="1685788"/>
            <a:ext cx="1973589" cy="1962376"/>
          </a:xfrm>
          <a:prstGeom prst="flowChartConnector">
            <a:avLst/>
          </a:prstGeom>
        </p:spPr>
      </p:pic>
      <p:pic>
        <p:nvPicPr>
          <p:cNvPr id="21" name="Graphic 20" descr="Swan with solid fill">
            <a:extLst>
              <a:ext uri="{FF2B5EF4-FFF2-40B4-BE49-F238E27FC236}">
                <a16:creationId xmlns:a16="http://schemas.microsoft.com/office/drawing/2014/main" id="{8890CC95-12CB-8585-664C-E585EE4CB62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0416" y="267750"/>
            <a:ext cx="1943635" cy="1943635"/>
          </a:xfrm>
          <a:prstGeom prst="rect">
            <a:avLst/>
          </a:prstGeom>
        </p:spPr>
      </p:pic>
    </p:spTree>
    <p:extLst>
      <p:ext uri="{BB962C8B-B14F-4D97-AF65-F5344CB8AC3E}">
        <p14:creationId xmlns:p14="http://schemas.microsoft.com/office/powerpoint/2010/main" val="1177990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68EA2AC-882E-6841-D596-272D2D532572}"/>
              </a:ext>
            </a:extLst>
          </p:cNvPr>
          <p:cNvSpPr/>
          <p:nvPr/>
        </p:nvSpPr>
        <p:spPr>
          <a:xfrm>
            <a:off x="0" y="1"/>
            <a:ext cx="12206012" cy="1758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2">
            <a:extLst>
              <a:ext uri="{FF2B5EF4-FFF2-40B4-BE49-F238E27FC236}">
                <a16:creationId xmlns:a16="http://schemas.microsoft.com/office/drawing/2014/main" id="{E292EB24-CA44-E35D-F2C2-905AF9776059}"/>
              </a:ext>
            </a:extLst>
          </p:cNvPr>
          <p:cNvSpPr>
            <a:spLocks noGrp="1"/>
          </p:cNvSpPr>
          <p:nvPr>
            <p:ph type="body" sz="quarter" idx="10"/>
          </p:nvPr>
        </p:nvSpPr>
        <p:spPr>
          <a:xfrm>
            <a:off x="464575" y="375231"/>
            <a:ext cx="7990612" cy="676226"/>
          </a:xfrm>
        </p:spPr>
        <p:txBody>
          <a:bodyPr>
            <a:noAutofit/>
          </a:bodyPr>
          <a:lstStyle/>
          <a:p>
            <a:r>
              <a:rPr lang="en-GB" sz="5000" b="0" dirty="0">
                <a:solidFill>
                  <a:srgbClr val="17848E"/>
                </a:solidFill>
                <a:latin typeface="Georgia" panose="02040502050405020303" pitchFamily="18" charset="0"/>
                <a:cs typeface="Arial" panose="020B0604020202020204" pitchFamily="34" charset="0"/>
              </a:rPr>
              <a:t>Learning Outcomes</a:t>
            </a:r>
          </a:p>
        </p:txBody>
      </p:sp>
      <p:sp>
        <p:nvSpPr>
          <p:cNvPr id="5" name="TextBox 4">
            <a:extLst>
              <a:ext uri="{FF2B5EF4-FFF2-40B4-BE49-F238E27FC236}">
                <a16:creationId xmlns:a16="http://schemas.microsoft.com/office/drawing/2014/main" id="{662022E0-7E3B-C343-C5BD-8E6B1257C9B5}"/>
              </a:ext>
            </a:extLst>
          </p:cNvPr>
          <p:cNvSpPr txBox="1"/>
          <p:nvPr/>
        </p:nvSpPr>
        <p:spPr>
          <a:xfrm>
            <a:off x="4371911" y="2666267"/>
            <a:ext cx="3209761" cy="1446550"/>
          </a:xfrm>
          <a:prstGeom prst="rect">
            <a:avLst/>
          </a:prstGeom>
          <a:noFill/>
        </p:spPr>
        <p:txBody>
          <a:bodyPr wrap="square">
            <a:spAutoFit/>
          </a:bodyPr>
          <a:lstStyle/>
          <a:p>
            <a:pPr lvl="0" algn="ctr"/>
            <a:r>
              <a:rPr lang="en-GB" sz="2200" dirty="0">
                <a:solidFill>
                  <a:schemeClr val="bg1"/>
                </a:solidFill>
                <a:effectLst/>
                <a:latin typeface="Georgia" panose="02040502050405020303" pitchFamily="18" charset="0"/>
                <a:ea typeface="Times New Roman" panose="02020603050405020304" pitchFamily="18" charset="0"/>
              </a:rPr>
              <a:t>Outline new research evidence underpinning the use of alternative goal types</a:t>
            </a:r>
            <a:endParaRPr lang="en-GB" sz="2200" dirty="0">
              <a:solidFill>
                <a:schemeClr val="bg1"/>
              </a:solidFill>
              <a:effectLst/>
              <a:latin typeface="Georgia" panose="02040502050405020303" pitchFamily="18" charset="0"/>
              <a:ea typeface="Calibri" panose="020F0502020204030204" pitchFamily="34" charset="0"/>
            </a:endParaRPr>
          </a:p>
        </p:txBody>
      </p:sp>
      <p:sp>
        <p:nvSpPr>
          <p:cNvPr id="6" name="TextBox 5">
            <a:extLst>
              <a:ext uri="{FF2B5EF4-FFF2-40B4-BE49-F238E27FC236}">
                <a16:creationId xmlns:a16="http://schemas.microsoft.com/office/drawing/2014/main" id="{0FADFD72-ADEC-E2D2-0D29-CE4874B233F1}"/>
              </a:ext>
            </a:extLst>
          </p:cNvPr>
          <p:cNvSpPr txBox="1"/>
          <p:nvPr/>
        </p:nvSpPr>
        <p:spPr>
          <a:xfrm>
            <a:off x="586927" y="2679766"/>
            <a:ext cx="2749126" cy="1446550"/>
          </a:xfrm>
          <a:prstGeom prst="rect">
            <a:avLst/>
          </a:prstGeom>
          <a:noFill/>
        </p:spPr>
        <p:txBody>
          <a:bodyPr wrap="square">
            <a:spAutoFit/>
          </a:bodyPr>
          <a:lstStyle/>
          <a:p>
            <a:pPr lvl="0" algn="ctr"/>
            <a:r>
              <a:rPr lang="en-GB" sz="2200" dirty="0">
                <a:solidFill>
                  <a:schemeClr val="bg1"/>
                </a:solidFill>
                <a:effectLst/>
                <a:latin typeface="Georgia" panose="02040502050405020303" pitchFamily="18" charset="0"/>
                <a:ea typeface="Times New Roman" panose="02020603050405020304" pitchFamily="18" charset="0"/>
              </a:rPr>
              <a:t>Introduce approaches to goal setting beyond the SMART heuristic </a:t>
            </a:r>
            <a:endParaRPr lang="en-GB" sz="2200" dirty="0">
              <a:solidFill>
                <a:schemeClr val="bg1"/>
              </a:solidFill>
              <a:effectLst/>
              <a:latin typeface="Georgia" panose="02040502050405020303" pitchFamily="18" charset="0"/>
              <a:ea typeface="Calibri" panose="020F0502020204030204" pitchFamily="34" charset="0"/>
            </a:endParaRPr>
          </a:p>
        </p:txBody>
      </p:sp>
      <p:sp>
        <p:nvSpPr>
          <p:cNvPr id="8" name="TextBox 7">
            <a:extLst>
              <a:ext uri="{FF2B5EF4-FFF2-40B4-BE49-F238E27FC236}">
                <a16:creationId xmlns:a16="http://schemas.microsoft.com/office/drawing/2014/main" id="{AA636B00-78C6-3C36-8FFB-6C3579ED1D8C}"/>
              </a:ext>
            </a:extLst>
          </p:cNvPr>
          <p:cNvSpPr txBox="1"/>
          <p:nvPr/>
        </p:nvSpPr>
        <p:spPr>
          <a:xfrm>
            <a:off x="8576344" y="2679759"/>
            <a:ext cx="2930364" cy="1446550"/>
          </a:xfrm>
          <a:prstGeom prst="rect">
            <a:avLst/>
          </a:prstGeom>
          <a:noFill/>
        </p:spPr>
        <p:txBody>
          <a:bodyPr wrap="square">
            <a:spAutoFit/>
          </a:bodyPr>
          <a:lstStyle/>
          <a:p>
            <a:pPr lvl="0" algn="ctr"/>
            <a:r>
              <a:rPr lang="en-GB" sz="2200" dirty="0">
                <a:solidFill>
                  <a:schemeClr val="bg1"/>
                </a:solidFill>
                <a:effectLst/>
                <a:latin typeface="Georgia" panose="02040502050405020303" pitchFamily="18" charset="0"/>
                <a:ea typeface="Times New Roman" panose="02020603050405020304" pitchFamily="18" charset="0"/>
              </a:rPr>
              <a:t>Identify key outcomes associated with different types of goals</a:t>
            </a:r>
            <a:endParaRPr lang="en-GB" sz="2200" dirty="0">
              <a:solidFill>
                <a:schemeClr val="bg1"/>
              </a:solidFill>
              <a:effectLst/>
              <a:latin typeface="Georgia" panose="02040502050405020303" pitchFamily="18" charset="0"/>
              <a:ea typeface="Calibri" panose="020F0502020204030204" pitchFamily="34" charset="0"/>
            </a:endParaRPr>
          </a:p>
        </p:txBody>
      </p:sp>
      <p:pic>
        <p:nvPicPr>
          <p:cNvPr id="9" name="Graphic 8" descr="Research">
            <a:extLst>
              <a:ext uri="{FF2B5EF4-FFF2-40B4-BE49-F238E27FC236}">
                <a16:creationId xmlns:a16="http://schemas.microsoft.com/office/drawing/2014/main" id="{DCBEF0C6-1077-0F06-689D-C5DE7DA2D15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84377" y="4417620"/>
            <a:ext cx="1260000" cy="1260000"/>
          </a:xfrm>
          <a:prstGeom prst="rect">
            <a:avLst/>
          </a:prstGeom>
        </p:spPr>
      </p:pic>
      <p:pic>
        <p:nvPicPr>
          <p:cNvPr id="10" name="Graphic 9" descr="Books on shelf">
            <a:extLst>
              <a:ext uri="{FF2B5EF4-FFF2-40B4-BE49-F238E27FC236}">
                <a16:creationId xmlns:a16="http://schemas.microsoft.com/office/drawing/2014/main" id="{467E49B8-D82B-18CE-5B75-2C9DA6849F2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08046" y="4417620"/>
            <a:ext cx="1260000" cy="1260000"/>
          </a:xfrm>
          <a:prstGeom prst="rect">
            <a:avLst/>
          </a:prstGeom>
        </p:spPr>
      </p:pic>
      <p:pic>
        <p:nvPicPr>
          <p:cNvPr id="11" name="Graphic 10" descr="Chevron arrows">
            <a:extLst>
              <a:ext uri="{FF2B5EF4-FFF2-40B4-BE49-F238E27FC236}">
                <a16:creationId xmlns:a16="http://schemas.microsoft.com/office/drawing/2014/main" id="{D262B365-E1ED-CCC8-981B-15BC600CD62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460708" y="4417620"/>
            <a:ext cx="1260000" cy="1260000"/>
          </a:xfrm>
          <a:prstGeom prst="rect">
            <a:avLst/>
          </a:prstGeom>
        </p:spPr>
      </p:pic>
      <p:pic>
        <p:nvPicPr>
          <p:cNvPr id="12" name="Graphic 11" descr="Badge 3 with solid fill">
            <a:extLst>
              <a:ext uri="{FF2B5EF4-FFF2-40B4-BE49-F238E27FC236}">
                <a16:creationId xmlns:a16="http://schemas.microsoft.com/office/drawing/2014/main" id="{3F1B3543-20D6-6895-032F-610E07E56A3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586708" y="1475130"/>
            <a:ext cx="1008000" cy="1008000"/>
          </a:xfrm>
          <a:prstGeom prst="rect">
            <a:avLst/>
          </a:prstGeom>
        </p:spPr>
      </p:pic>
      <p:pic>
        <p:nvPicPr>
          <p:cNvPr id="13" name="Graphic 12" descr="Badge with solid fill">
            <a:extLst>
              <a:ext uri="{FF2B5EF4-FFF2-40B4-BE49-F238E27FC236}">
                <a16:creationId xmlns:a16="http://schemas.microsoft.com/office/drawing/2014/main" id="{75BADC51-9DA5-ADA4-2BD8-6589419C5799}"/>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5510377" y="1427076"/>
            <a:ext cx="1008000" cy="1008000"/>
          </a:xfrm>
          <a:prstGeom prst="rect">
            <a:avLst/>
          </a:prstGeom>
        </p:spPr>
      </p:pic>
      <p:pic>
        <p:nvPicPr>
          <p:cNvPr id="15" name="Graphic 14" descr="Badge 1 with solid fill">
            <a:extLst>
              <a:ext uri="{FF2B5EF4-FFF2-40B4-BE49-F238E27FC236}">
                <a16:creationId xmlns:a16="http://schemas.microsoft.com/office/drawing/2014/main" id="{41DDADA8-5AB7-821B-D091-E072DB8D769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434046" y="1427076"/>
            <a:ext cx="1008000" cy="1008000"/>
          </a:xfrm>
          <a:prstGeom prst="rect">
            <a:avLst/>
          </a:prstGeom>
        </p:spPr>
      </p:pic>
    </p:spTree>
    <p:extLst>
      <p:ext uri="{BB962C8B-B14F-4D97-AF65-F5344CB8AC3E}">
        <p14:creationId xmlns:p14="http://schemas.microsoft.com/office/powerpoint/2010/main" val="842005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1FBD042-3FBD-A2D2-85CE-4CD4C1631875}"/>
              </a:ext>
            </a:extLst>
          </p:cNvPr>
          <p:cNvSpPr/>
          <p:nvPr/>
        </p:nvSpPr>
        <p:spPr>
          <a:xfrm>
            <a:off x="0" y="2"/>
            <a:ext cx="12206012" cy="1969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784830"/>
          </a:xfrm>
          <a:prstGeom prst="rect">
            <a:avLst/>
          </a:prstGeom>
        </p:spPr>
        <p:txBody>
          <a:bodyPr wrap="square">
            <a:spAutoFit/>
          </a:bodyPr>
          <a:lstStyle/>
          <a:p>
            <a:pPr lvl="0">
              <a:lnSpc>
                <a:spcPct val="90000"/>
              </a:lnSpc>
              <a:spcBef>
                <a:spcPts val="1000"/>
              </a:spcBef>
            </a:pPr>
            <a:r>
              <a:rPr lang="en-US" sz="5000" dirty="0">
                <a:solidFill>
                  <a:srgbClr val="17848E"/>
                </a:solidFill>
                <a:latin typeface="Georgia" panose="02040502050405020303" pitchFamily="18" charset="0"/>
                <a:cs typeface="Arial" panose="020B0604020202020204" pitchFamily="34" charset="0"/>
              </a:rPr>
              <a:t>Introductions…</a:t>
            </a:r>
          </a:p>
        </p:txBody>
      </p:sp>
      <p:sp>
        <p:nvSpPr>
          <p:cNvPr id="2" name="TextBox 1">
            <a:extLst>
              <a:ext uri="{FF2B5EF4-FFF2-40B4-BE49-F238E27FC236}">
                <a16:creationId xmlns:a16="http://schemas.microsoft.com/office/drawing/2014/main" id="{C0C6AF07-A3F7-8499-CA7B-BC7C289625CB}"/>
              </a:ext>
            </a:extLst>
          </p:cNvPr>
          <p:cNvSpPr txBox="1"/>
          <p:nvPr/>
        </p:nvSpPr>
        <p:spPr>
          <a:xfrm>
            <a:off x="261427" y="5873939"/>
            <a:ext cx="2296716" cy="769441"/>
          </a:xfrm>
          <a:prstGeom prst="rect">
            <a:avLst/>
          </a:prstGeom>
          <a:noFill/>
        </p:spPr>
        <p:txBody>
          <a:bodyPr wrap="square" rtlCol="0">
            <a:spAutoFit/>
          </a:bodyPr>
          <a:lstStyle/>
          <a:p>
            <a:r>
              <a:rPr lang="en-GB" sz="2200" dirty="0">
                <a:solidFill>
                  <a:schemeClr val="bg1"/>
                </a:solidFill>
                <a:latin typeface="Georgia" panose="02040502050405020303" pitchFamily="18" charset="0"/>
              </a:rPr>
              <a:t>Illustrations by Dr Lesley Sharpe</a:t>
            </a:r>
          </a:p>
        </p:txBody>
      </p:sp>
      <p:sp>
        <p:nvSpPr>
          <p:cNvPr id="10" name="Flowchart: Connector 9">
            <a:extLst>
              <a:ext uri="{FF2B5EF4-FFF2-40B4-BE49-F238E27FC236}">
                <a16:creationId xmlns:a16="http://schemas.microsoft.com/office/drawing/2014/main" id="{95D8F8ED-2394-74D1-95F2-F731C8624007}"/>
              </a:ext>
            </a:extLst>
          </p:cNvPr>
          <p:cNvSpPr/>
          <p:nvPr/>
        </p:nvSpPr>
        <p:spPr>
          <a:xfrm>
            <a:off x="6617385" y="1324666"/>
            <a:ext cx="4140000" cy="41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lowchart: Connector 7">
            <a:extLst>
              <a:ext uri="{FF2B5EF4-FFF2-40B4-BE49-F238E27FC236}">
                <a16:creationId xmlns:a16="http://schemas.microsoft.com/office/drawing/2014/main" id="{2500E1DB-AA08-5EA6-1F7E-F68DD5C32916}"/>
              </a:ext>
            </a:extLst>
          </p:cNvPr>
          <p:cNvSpPr/>
          <p:nvPr/>
        </p:nvSpPr>
        <p:spPr>
          <a:xfrm>
            <a:off x="1423809" y="1324666"/>
            <a:ext cx="4140000" cy="4140000"/>
          </a:xfrm>
          <a:prstGeom prst="flowChartConnector">
            <a:avLst/>
          </a:prstGeom>
          <a:solidFill>
            <a:srgbClr val="FFFFFF"/>
          </a:solidFill>
          <a:ln w="28575">
            <a:solidFill>
              <a:srgbClr val="1080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4A5360EE-ECC7-549A-47A4-299243A489E7}"/>
              </a:ext>
            </a:extLst>
          </p:cNvPr>
          <p:cNvPicPr>
            <a:picLocks noChangeAspect="1"/>
          </p:cNvPicPr>
          <p:nvPr/>
        </p:nvPicPr>
        <p:blipFill>
          <a:blip r:embed="rId4"/>
          <a:stretch>
            <a:fillRect/>
          </a:stretch>
        </p:blipFill>
        <p:spPr>
          <a:xfrm>
            <a:off x="5425116" y="1120410"/>
            <a:ext cx="6778188" cy="4793901"/>
          </a:xfrm>
          <a:prstGeom prst="rect">
            <a:avLst/>
          </a:prstGeom>
        </p:spPr>
      </p:pic>
      <p:pic>
        <p:nvPicPr>
          <p:cNvPr id="5" name="Picture 4">
            <a:extLst>
              <a:ext uri="{FF2B5EF4-FFF2-40B4-BE49-F238E27FC236}">
                <a16:creationId xmlns:a16="http://schemas.microsoft.com/office/drawing/2014/main" id="{F286F121-7EC1-BA17-2DE1-F5F81650EFEE}"/>
              </a:ext>
            </a:extLst>
          </p:cNvPr>
          <p:cNvPicPr>
            <a:picLocks noChangeAspect="1"/>
          </p:cNvPicPr>
          <p:nvPr/>
        </p:nvPicPr>
        <p:blipFill rotWithShape="1">
          <a:blip r:embed="rId5"/>
          <a:srcRect l="30566" r="20269"/>
          <a:stretch/>
        </p:blipFill>
        <p:spPr>
          <a:xfrm>
            <a:off x="2063262" y="1097248"/>
            <a:ext cx="3875314" cy="5571991"/>
          </a:xfrm>
          <a:prstGeom prst="rect">
            <a:avLst/>
          </a:prstGeom>
        </p:spPr>
      </p:pic>
    </p:spTree>
    <p:extLst>
      <p:ext uri="{BB962C8B-B14F-4D97-AF65-F5344CB8AC3E}">
        <p14:creationId xmlns:p14="http://schemas.microsoft.com/office/powerpoint/2010/main" val="195595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4302B835-3413-49B5-B2C1-D52358FF789D}"/>
              </a:ext>
            </a:extLst>
          </p:cNvPr>
          <p:cNvSpPr>
            <a:spLocks noGrp="1"/>
          </p:cNvSpPr>
          <p:nvPr>
            <p:ph type="body" sz="quarter" idx="10"/>
          </p:nvPr>
        </p:nvSpPr>
        <p:spPr>
          <a:xfrm>
            <a:off x="464575" y="375231"/>
            <a:ext cx="7990612" cy="676226"/>
          </a:xfrm>
        </p:spPr>
        <p:txBody>
          <a:bodyPr>
            <a:noAutofit/>
          </a:bodyPr>
          <a:lstStyle/>
          <a:p>
            <a:r>
              <a:rPr lang="en-GB" sz="5000" b="0" dirty="0">
                <a:solidFill>
                  <a:srgbClr val="1A999F"/>
                </a:solidFill>
                <a:latin typeface="Georgia" panose="02040502050405020303" pitchFamily="18" charset="0"/>
                <a:cs typeface="Arial" panose="020B0604020202020204" pitchFamily="34" charset="0"/>
              </a:rPr>
              <a:t>What is Goal Setting?</a:t>
            </a:r>
          </a:p>
        </p:txBody>
      </p:sp>
      <p:sp>
        <p:nvSpPr>
          <p:cNvPr id="15" name="TextBox 14">
            <a:extLst>
              <a:ext uri="{FF2B5EF4-FFF2-40B4-BE49-F238E27FC236}">
                <a16:creationId xmlns:a16="http://schemas.microsoft.com/office/drawing/2014/main" id="{AD091853-0FAA-4B6C-B32B-529611572FD8}"/>
              </a:ext>
            </a:extLst>
          </p:cNvPr>
          <p:cNvSpPr txBox="1"/>
          <p:nvPr/>
        </p:nvSpPr>
        <p:spPr>
          <a:xfrm>
            <a:off x="776715" y="1670057"/>
            <a:ext cx="10638570" cy="3517886"/>
          </a:xfrm>
          <a:prstGeom prst="rect">
            <a:avLst/>
          </a:prstGeom>
          <a:noFill/>
        </p:spPr>
        <p:txBody>
          <a:bodyPr wrap="square">
            <a:spAutoFit/>
          </a:bodyPr>
          <a:lstStyle/>
          <a:p>
            <a:pPr marL="342900" indent="-342900" fontAlgn="base">
              <a:lnSpc>
                <a:spcPct val="110000"/>
              </a:lnSpc>
              <a:spcBef>
                <a:spcPts val="600"/>
              </a:spcBef>
              <a:spcAft>
                <a:spcPts val="600"/>
              </a:spcAft>
              <a:buClr>
                <a:srgbClr val="17848E"/>
              </a:buClr>
              <a:buFont typeface="Arial" panose="020B0604020202020204" pitchFamily="34" charset="0"/>
              <a:buChar char="•"/>
            </a:pPr>
            <a:r>
              <a:rPr lang="en-GB" sz="2200" dirty="0">
                <a:latin typeface="Georgia" panose="02040502050405020303" pitchFamily="18" charset="0"/>
              </a:rPr>
              <a:t>A</a:t>
            </a:r>
            <a:r>
              <a:rPr lang="en-GB" sz="2200" dirty="0">
                <a:solidFill>
                  <a:srgbClr val="1A999F"/>
                </a:solidFill>
                <a:latin typeface="Georgia" panose="02040502050405020303" pitchFamily="18" charset="0"/>
              </a:rPr>
              <a:t> goal </a:t>
            </a:r>
            <a:r>
              <a:rPr lang="en-GB" sz="2200" dirty="0">
                <a:latin typeface="Georgia" panose="02040502050405020303" pitchFamily="18" charset="0"/>
              </a:rPr>
              <a:t>is defined as what an individual is trying to accomplish - it is the </a:t>
            </a:r>
            <a:r>
              <a:rPr lang="en-GB" sz="2200" dirty="0">
                <a:solidFill>
                  <a:srgbClr val="1A999F"/>
                </a:solidFill>
                <a:latin typeface="Georgia" panose="02040502050405020303" pitchFamily="18" charset="0"/>
              </a:rPr>
              <a:t>aim</a:t>
            </a:r>
            <a:r>
              <a:rPr lang="en-GB" sz="2200" dirty="0">
                <a:latin typeface="Georgia" panose="02040502050405020303" pitchFamily="18" charset="0"/>
              </a:rPr>
              <a:t> or </a:t>
            </a:r>
            <a:r>
              <a:rPr lang="en-GB" sz="2200" dirty="0">
                <a:solidFill>
                  <a:srgbClr val="1A999F"/>
                </a:solidFill>
                <a:latin typeface="Georgia" panose="02040502050405020303" pitchFamily="18" charset="0"/>
              </a:rPr>
              <a:t>object </a:t>
            </a:r>
            <a:r>
              <a:rPr lang="en-GB" sz="2200" dirty="0">
                <a:latin typeface="Georgia" panose="02040502050405020303" pitchFamily="18" charset="0"/>
              </a:rPr>
              <a:t>of an action (Locke et al., 1981)</a:t>
            </a:r>
          </a:p>
          <a:p>
            <a:pPr fontAlgn="base">
              <a:lnSpc>
                <a:spcPct val="110000"/>
              </a:lnSpc>
              <a:buClr>
                <a:srgbClr val="17848E"/>
              </a:buClr>
            </a:pPr>
            <a:endParaRPr lang="en-GB" sz="2200" dirty="0">
              <a:solidFill>
                <a:srgbClr val="17848E"/>
              </a:solidFill>
              <a:latin typeface="Georgia" panose="02040502050405020303" pitchFamily="18" charset="0"/>
            </a:endParaRPr>
          </a:p>
          <a:p>
            <a:pPr marL="342900" indent="-342900" algn="l" rtl="0" fontAlgn="base">
              <a:lnSpc>
                <a:spcPct val="110000"/>
              </a:lnSpc>
              <a:buClr>
                <a:srgbClr val="17848E"/>
              </a:buClr>
              <a:buFont typeface="Arial" panose="020B0604020202020204" pitchFamily="34" charset="0"/>
              <a:buChar char="•"/>
            </a:pPr>
            <a:r>
              <a:rPr lang="en-GB" sz="2200" dirty="0">
                <a:solidFill>
                  <a:srgbClr val="17848E"/>
                </a:solidFill>
                <a:latin typeface="Georgia" panose="02040502050405020303" pitchFamily="18" charset="0"/>
              </a:rPr>
              <a:t>Goal Setting </a:t>
            </a:r>
            <a:r>
              <a:rPr lang="en-GB" sz="2200" dirty="0">
                <a:latin typeface="Georgia" panose="02040502050405020303" pitchFamily="18" charset="0"/>
              </a:rPr>
              <a:t>is</a:t>
            </a:r>
            <a:r>
              <a:rPr lang="en-GB" sz="2200" i="0" u="none" strike="noStrike" dirty="0">
                <a:effectLst/>
                <a:latin typeface="Georgia" panose="02040502050405020303" pitchFamily="18" charset="0"/>
              </a:rPr>
              <a:t> one of the </a:t>
            </a:r>
            <a:r>
              <a:rPr lang="en-GB" sz="2200" i="0" u="none" strike="noStrike" dirty="0">
                <a:solidFill>
                  <a:srgbClr val="17848E"/>
                </a:solidFill>
                <a:effectLst/>
                <a:latin typeface="Georgia" panose="02040502050405020303" pitchFamily="18" charset="0"/>
              </a:rPr>
              <a:t>most commonly used </a:t>
            </a:r>
            <a:r>
              <a:rPr lang="en-GB" sz="2200" i="0" u="none" strike="noStrike" dirty="0">
                <a:effectLst/>
                <a:latin typeface="Georgia" panose="02040502050405020303" pitchFamily="18" charset="0"/>
              </a:rPr>
              <a:t>behaviour-change techniques in </a:t>
            </a:r>
            <a:r>
              <a:rPr lang="en-GB" sz="2200" i="0" u="none" strike="noStrike" dirty="0">
                <a:solidFill>
                  <a:srgbClr val="17848E"/>
                </a:solidFill>
                <a:effectLst/>
                <a:latin typeface="Georgia" panose="02040502050405020303" pitchFamily="18" charset="0"/>
              </a:rPr>
              <a:t>interventions</a:t>
            </a:r>
            <a:r>
              <a:rPr lang="en-GB" sz="2200" i="0" u="none" strike="noStrike" dirty="0">
                <a:solidFill>
                  <a:srgbClr val="17406D"/>
                </a:solidFill>
                <a:effectLst/>
                <a:latin typeface="Georgia" panose="02040502050405020303" pitchFamily="18" charset="0"/>
              </a:rPr>
              <a:t> </a:t>
            </a:r>
            <a:r>
              <a:rPr lang="en-GB" sz="2200" i="0" u="none" strike="noStrike" dirty="0">
                <a:effectLst/>
                <a:latin typeface="Georgia" panose="02040502050405020303" pitchFamily="18" charset="0"/>
              </a:rPr>
              <a:t>designed to increase physical activity levels (Howlett et al., 2019) </a:t>
            </a:r>
            <a:r>
              <a:rPr lang="en-US" sz="2200" i="0" dirty="0">
                <a:effectLst/>
                <a:latin typeface="Georgia" panose="02040502050405020303" pitchFamily="18" charset="0"/>
              </a:rPr>
              <a:t>​</a:t>
            </a:r>
          </a:p>
          <a:p>
            <a:pPr marL="342900" indent="-342900" algn="l" rtl="0" fontAlgn="base">
              <a:lnSpc>
                <a:spcPct val="110000"/>
              </a:lnSpc>
              <a:buClr>
                <a:srgbClr val="17848E"/>
              </a:buClr>
              <a:buFont typeface="Arial" panose="020B0604020202020204" pitchFamily="34" charset="0"/>
              <a:buChar char="•"/>
            </a:pPr>
            <a:endParaRPr lang="en-US" sz="2200" dirty="0">
              <a:solidFill>
                <a:srgbClr val="FFFFFF"/>
              </a:solidFill>
              <a:latin typeface="Georgia" panose="02040502050405020303" pitchFamily="18" charset="0"/>
            </a:endParaRPr>
          </a:p>
          <a:p>
            <a:pPr marL="342900" indent="-342900" algn="l" rtl="0" fontAlgn="base">
              <a:lnSpc>
                <a:spcPct val="110000"/>
              </a:lnSpc>
              <a:buClr>
                <a:srgbClr val="17848E"/>
              </a:buClr>
              <a:buFont typeface="Arial" panose="020B0604020202020204" pitchFamily="34" charset="0"/>
              <a:buChar char="•"/>
            </a:pPr>
            <a:r>
              <a:rPr lang="en-GB" sz="2200" i="0" u="none" strike="noStrike" dirty="0">
                <a:effectLst/>
                <a:latin typeface="Georgia" panose="02040502050405020303" pitchFamily="18" charset="0"/>
              </a:rPr>
              <a:t>This behaviour-change technique achieves substantive </a:t>
            </a:r>
            <a:r>
              <a:rPr lang="en-GB" sz="2200" i="0" u="none" strike="noStrike" dirty="0">
                <a:solidFill>
                  <a:srgbClr val="17848E"/>
                </a:solidFill>
                <a:effectLst/>
                <a:latin typeface="Georgia" panose="02040502050405020303" pitchFamily="18" charset="0"/>
              </a:rPr>
              <a:t>improvements</a:t>
            </a:r>
            <a:r>
              <a:rPr lang="en-GB" sz="2200" dirty="0">
                <a:solidFill>
                  <a:srgbClr val="17406D"/>
                </a:solidFill>
                <a:latin typeface="Georgia" panose="02040502050405020303" pitchFamily="18" charset="0"/>
              </a:rPr>
              <a:t> </a:t>
            </a:r>
            <a:r>
              <a:rPr lang="en-GB" sz="2200" i="0" u="none" strike="noStrike" dirty="0">
                <a:effectLst/>
                <a:latin typeface="Georgia" panose="02040502050405020303" pitchFamily="18" charset="0"/>
              </a:rPr>
              <a:t>in</a:t>
            </a:r>
            <a:r>
              <a:rPr lang="en-GB" sz="2200" i="0" u="none" strike="noStrike" dirty="0">
                <a:solidFill>
                  <a:srgbClr val="17406D"/>
                </a:solidFill>
                <a:effectLst/>
                <a:latin typeface="Georgia" panose="02040502050405020303" pitchFamily="18" charset="0"/>
              </a:rPr>
              <a:t> </a:t>
            </a:r>
            <a:r>
              <a:rPr lang="en-GB" sz="2200" i="0" u="none" strike="noStrike" dirty="0">
                <a:solidFill>
                  <a:srgbClr val="17848E"/>
                </a:solidFill>
                <a:effectLst/>
                <a:latin typeface="Georgia" panose="02040502050405020303" pitchFamily="18" charset="0"/>
              </a:rPr>
              <a:t>physical activity </a:t>
            </a:r>
            <a:r>
              <a:rPr lang="en-GB" sz="2200" i="0" u="none" strike="noStrike" dirty="0">
                <a:effectLst/>
                <a:latin typeface="Georgia" panose="02040502050405020303" pitchFamily="18" charset="0"/>
              </a:rPr>
              <a:t>(McEwan et al., 2016) </a:t>
            </a:r>
            <a:r>
              <a:rPr lang="en-US" sz="2200" i="0" dirty="0">
                <a:solidFill>
                  <a:srgbClr val="FFFFFF"/>
                </a:solidFill>
                <a:effectLst/>
                <a:latin typeface="Georgia" panose="02040502050405020303" pitchFamily="18" charset="0"/>
              </a:rPr>
              <a:t>​</a:t>
            </a:r>
          </a:p>
          <a:p>
            <a:pPr marL="342900" indent="-342900" algn="l" rtl="0" fontAlgn="base">
              <a:buClr>
                <a:srgbClr val="17848E"/>
              </a:buClr>
              <a:buFont typeface="Arial" panose="020B0604020202020204" pitchFamily="34" charset="0"/>
              <a:buChar char="•"/>
            </a:pPr>
            <a:endParaRPr lang="en-GB" sz="2400" i="0" u="none" strike="noStrike" dirty="0">
              <a:solidFill>
                <a:srgbClr val="17406D"/>
              </a:solidFill>
              <a:effectLst/>
              <a:latin typeface="Georgia" panose="02040502050405020303" pitchFamily="18" charset="0"/>
            </a:endParaRPr>
          </a:p>
        </p:txBody>
      </p:sp>
    </p:spTree>
    <p:extLst>
      <p:ext uri="{BB962C8B-B14F-4D97-AF65-F5344CB8AC3E}">
        <p14:creationId xmlns:p14="http://schemas.microsoft.com/office/powerpoint/2010/main" val="4281237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68EA2AC-882E-6841-D596-272D2D532572}"/>
              </a:ext>
            </a:extLst>
          </p:cNvPr>
          <p:cNvSpPr/>
          <p:nvPr/>
        </p:nvSpPr>
        <p:spPr>
          <a:xfrm>
            <a:off x="0" y="-1"/>
            <a:ext cx="12206012" cy="4572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lowchart: Connector 22">
            <a:extLst>
              <a:ext uri="{FF2B5EF4-FFF2-40B4-BE49-F238E27FC236}">
                <a16:creationId xmlns:a16="http://schemas.microsoft.com/office/drawing/2014/main" id="{96F31962-5887-6416-B5EA-16924AF676C4}"/>
              </a:ext>
            </a:extLst>
          </p:cNvPr>
          <p:cNvSpPr/>
          <p:nvPr/>
        </p:nvSpPr>
        <p:spPr>
          <a:xfrm>
            <a:off x="2673362" y="4333070"/>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3" name="TextBox 2">
            <a:extLst>
              <a:ext uri="{FF2B5EF4-FFF2-40B4-BE49-F238E27FC236}">
                <a16:creationId xmlns:a16="http://schemas.microsoft.com/office/drawing/2014/main" id="{8738A33A-0FAB-02D1-2F7B-D61708238D98}"/>
              </a:ext>
            </a:extLst>
          </p:cNvPr>
          <p:cNvSpPr txBox="1"/>
          <p:nvPr/>
        </p:nvSpPr>
        <p:spPr>
          <a:xfrm>
            <a:off x="464575" y="1577250"/>
            <a:ext cx="11382432" cy="2299027"/>
          </a:xfrm>
          <a:prstGeom prst="rect">
            <a:avLst/>
          </a:prstGeom>
          <a:noFill/>
        </p:spPr>
        <p:txBody>
          <a:bodyPr wrap="square">
            <a:spAutoFit/>
          </a:bodyPr>
          <a:lstStyle/>
          <a:p>
            <a:pPr marL="342900" indent="-342900" algn="l" rtl="0" fontAlgn="base">
              <a:lnSpc>
                <a:spcPct val="110000"/>
              </a:lnSpc>
              <a:buClr>
                <a:srgbClr val="10808A"/>
              </a:buClr>
              <a:buFont typeface="Arial" panose="020B0604020202020204" pitchFamily="34" charset="0"/>
              <a:buChar char="•"/>
            </a:pPr>
            <a:r>
              <a:rPr lang="en-GB" sz="2200" i="0" u="none" strike="noStrike" dirty="0">
                <a:effectLst/>
                <a:latin typeface="Georgia" panose="02040502050405020303" pitchFamily="18" charset="0"/>
              </a:rPr>
              <a:t>Most public health and physical activity professionals are </a:t>
            </a:r>
            <a:r>
              <a:rPr lang="en-GB" sz="2200" i="0" u="none" strike="noStrike" dirty="0">
                <a:solidFill>
                  <a:srgbClr val="17848E"/>
                </a:solidFill>
                <a:effectLst/>
                <a:latin typeface="Georgia" panose="02040502050405020303" pitchFamily="18" charset="0"/>
              </a:rPr>
              <a:t>advised</a:t>
            </a:r>
            <a:r>
              <a:rPr lang="en-GB" sz="2200" i="0" u="none" strike="noStrike" dirty="0">
                <a:effectLst/>
                <a:latin typeface="Georgia" panose="02040502050405020303" pitchFamily="18" charset="0"/>
              </a:rPr>
              <a:t> to use the </a:t>
            </a:r>
            <a:r>
              <a:rPr lang="en-GB" sz="2200" i="0" u="none" strike="noStrike" dirty="0">
                <a:solidFill>
                  <a:srgbClr val="17848E"/>
                </a:solidFill>
                <a:effectLst/>
                <a:latin typeface="Georgia" panose="02040502050405020303" pitchFamily="18" charset="0"/>
              </a:rPr>
              <a:t>"</a:t>
            </a:r>
            <a:r>
              <a:rPr lang="en-GB" sz="2200" dirty="0">
                <a:solidFill>
                  <a:srgbClr val="17848E"/>
                </a:solidFill>
                <a:latin typeface="Georgia" panose="02040502050405020303" pitchFamily="18" charset="0"/>
              </a:rPr>
              <a:t>S</a:t>
            </a:r>
            <a:r>
              <a:rPr lang="en-GB" sz="2200" i="0" u="none" strike="noStrike" dirty="0">
                <a:solidFill>
                  <a:srgbClr val="17848E"/>
                </a:solidFill>
                <a:effectLst/>
                <a:latin typeface="Georgia" panose="02040502050405020303" pitchFamily="18" charset="0"/>
              </a:rPr>
              <a:t>MART" </a:t>
            </a:r>
            <a:r>
              <a:rPr lang="en-GB" sz="2200" i="0" u="none" strike="noStrike" dirty="0">
                <a:effectLst/>
                <a:latin typeface="Georgia" panose="02040502050405020303" pitchFamily="18" charset="0"/>
              </a:rPr>
              <a:t>heuristic (Doran, 1981) when setting goals</a:t>
            </a:r>
          </a:p>
          <a:p>
            <a:pPr marL="342900" indent="-342900" algn="l" rtl="0" fontAlgn="base">
              <a:lnSpc>
                <a:spcPct val="110000"/>
              </a:lnSpc>
              <a:buClr>
                <a:srgbClr val="10808A"/>
              </a:buClr>
              <a:buFont typeface="Arial" panose="020B0604020202020204" pitchFamily="34" charset="0"/>
              <a:buChar char="•"/>
            </a:pPr>
            <a:endParaRPr lang="en-GB" sz="2200" dirty="0">
              <a:latin typeface="Georgia" panose="02040502050405020303" pitchFamily="18" charset="0"/>
            </a:endParaRPr>
          </a:p>
          <a:p>
            <a:pPr marL="342900" indent="-342900" algn="l" rtl="0" fontAlgn="base">
              <a:lnSpc>
                <a:spcPct val="110000"/>
              </a:lnSpc>
              <a:buClr>
                <a:srgbClr val="10808A"/>
              </a:buClr>
              <a:buFont typeface="Arial" panose="020B0604020202020204" pitchFamily="34" charset="0"/>
              <a:buChar char="•"/>
            </a:pPr>
            <a:r>
              <a:rPr lang="en-GB" sz="2200" dirty="0">
                <a:latin typeface="Georgia" panose="02040502050405020303" pitchFamily="18" charset="0"/>
              </a:rPr>
              <a:t>Typically s</a:t>
            </a:r>
            <a:r>
              <a:rPr lang="en-GB" sz="2200" i="0" u="none" strike="noStrike" dirty="0">
                <a:effectLst/>
                <a:latin typeface="Georgia" panose="02040502050405020303" pitchFamily="18" charset="0"/>
              </a:rPr>
              <a:t>tands for </a:t>
            </a:r>
            <a:r>
              <a:rPr lang="en-GB" sz="2200" i="0" u="none" strike="noStrike" dirty="0">
                <a:solidFill>
                  <a:srgbClr val="17848E"/>
                </a:solidFill>
                <a:effectLst/>
                <a:latin typeface="Georgia" panose="02040502050405020303" pitchFamily="18" charset="0"/>
              </a:rPr>
              <a:t>S</a:t>
            </a:r>
            <a:r>
              <a:rPr lang="en-GB" sz="2200" i="0" u="none" strike="noStrike" dirty="0">
                <a:effectLst/>
                <a:latin typeface="Georgia" panose="02040502050405020303" pitchFamily="18" charset="0"/>
              </a:rPr>
              <a:t>pecific, </a:t>
            </a:r>
            <a:r>
              <a:rPr lang="en-GB" sz="2200" i="0" u="none" strike="noStrike" dirty="0">
                <a:solidFill>
                  <a:srgbClr val="17848E"/>
                </a:solidFill>
                <a:effectLst/>
                <a:latin typeface="Georgia" panose="02040502050405020303" pitchFamily="18" charset="0"/>
              </a:rPr>
              <a:t>M</a:t>
            </a:r>
            <a:r>
              <a:rPr lang="en-GB" sz="2200" i="0" u="none" strike="noStrike" dirty="0">
                <a:effectLst/>
                <a:latin typeface="Georgia" panose="02040502050405020303" pitchFamily="18" charset="0"/>
              </a:rPr>
              <a:t>easurable, </a:t>
            </a:r>
            <a:r>
              <a:rPr lang="en-GB" sz="2200" i="0" u="none" strike="noStrike" dirty="0">
                <a:solidFill>
                  <a:srgbClr val="17848E"/>
                </a:solidFill>
                <a:effectLst/>
                <a:latin typeface="Georgia" panose="02040502050405020303" pitchFamily="18" charset="0"/>
              </a:rPr>
              <a:t>A</a:t>
            </a:r>
            <a:r>
              <a:rPr lang="en-GB" sz="2200" i="0" u="none" strike="noStrike" dirty="0">
                <a:effectLst/>
                <a:latin typeface="Georgia" panose="02040502050405020303" pitchFamily="18" charset="0"/>
              </a:rPr>
              <a:t>chievable, </a:t>
            </a:r>
            <a:r>
              <a:rPr lang="en-GB" sz="2200" i="0" u="none" strike="noStrike" dirty="0">
                <a:solidFill>
                  <a:srgbClr val="17848E"/>
                </a:solidFill>
                <a:effectLst/>
                <a:latin typeface="Georgia" panose="02040502050405020303" pitchFamily="18" charset="0"/>
              </a:rPr>
              <a:t>R</a:t>
            </a:r>
            <a:r>
              <a:rPr lang="en-GB" sz="2200" i="0" u="none" strike="noStrike" dirty="0">
                <a:effectLst/>
                <a:latin typeface="Georgia" panose="02040502050405020303" pitchFamily="18" charset="0"/>
              </a:rPr>
              <a:t>ealistic, and </a:t>
            </a:r>
            <a:r>
              <a:rPr lang="en-GB" sz="2200" i="0" u="none" strike="noStrike" dirty="0">
                <a:solidFill>
                  <a:srgbClr val="17848E"/>
                </a:solidFill>
                <a:effectLst/>
                <a:latin typeface="Georgia" panose="02040502050405020303" pitchFamily="18" charset="0"/>
              </a:rPr>
              <a:t>T</a:t>
            </a:r>
            <a:r>
              <a:rPr lang="en-GB" sz="2200" i="0" u="none" strike="noStrike" dirty="0">
                <a:effectLst/>
                <a:latin typeface="Georgia" panose="02040502050405020303" pitchFamily="18" charset="0"/>
              </a:rPr>
              <a:t>ime-bound</a:t>
            </a:r>
          </a:p>
          <a:p>
            <a:pPr algn="l" rtl="0" fontAlgn="base">
              <a:lnSpc>
                <a:spcPct val="110000"/>
              </a:lnSpc>
              <a:buClr>
                <a:srgbClr val="10808A"/>
              </a:buClr>
            </a:pPr>
            <a:endParaRPr lang="en-GB" sz="2200" i="0" u="none" strike="noStrike" dirty="0">
              <a:effectLst/>
              <a:latin typeface="Georgia" panose="02040502050405020303" pitchFamily="18" charset="0"/>
            </a:endParaRPr>
          </a:p>
          <a:p>
            <a:pPr marL="342900" indent="-342900" fontAlgn="base">
              <a:lnSpc>
                <a:spcPct val="110000"/>
              </a:lnSpc>
              <a:buClr>
                <a:srgbClr val="10808A"/>
              </a:buClr>
              <a:buFont typeface="Arial" panose="020B0604020202020204" pitchFamily="34" charset="0"/>
              <a:buChar char="•"/>
            </a:pPr>
            <a:r>
              <a:rPr lang="en-GB" sz="2200" dirty="0">
                <a:solidFill>
                  <a:srgbClr val="17848E"/>
                </a:solidFill>
                <a:latin typeface="Georgia" panose="02040502050405020303" pitchFamily="18" charset="0"/>
              </a:rPr>
              <a:t>S</a:t>
            </a:r>
            <a:r>
              <a:rPr lang="en-GB" sz="2200" i="0" u="none" strike="noStrike" dirty="0">
                <a:solidFill>
                  <a:srgbClr val="17848E"/>
                </a:solidFill>
                <a:effectLst/>
                <a:latin typeface="Georgia" panose="02040502050405020303" pitchFamily="18" charset="0"/>
              </a:rPr>
              <a:t>imple</a:t>
            </a:r>
            <a:r>
              <a:rPr lang="en-GB" sz="2200" i="0" u="none" strike="noStrike" dirty="0">
                <a:effectLst/>
                <a:latin typeface="Georgia" panose="02040502050405020303" pitchFamily="18" charset="0"/>
              </a:rPr>
              <a:t>, </a:t>
            </a:r>
            <a:r>
              <a:rPr lang="en-GB" sz="2200" i="0" u="none" strike="noStrike" dirty="0">
                <a:solidFill>
                  <a:srgbClr val="17848E"/>
                </a:solidFill>
                <a:effectLst/>
                <a:latin typeface="Georgia" panose="02040502050405020303" pitchFamily="18" charset="0"/>
              </a:rPr>
              <a:t>memorable</a:t>
            </a:r>
            <a:r>
              <a:rPr lang="en-GB" sz="2200" i="0" u="none" strike="noStrike" dirty="0">
                <a:effectLst/>
                <a:latin typeface="Georgia" panose="02040502050405020303" pitchFamily="18" charset="0"/>
              </a:rPr>
              <a:t>, </a:t>
            </a:r>
            <a:r>
              <a:rPr lang="en-GB" sz="2200" i="0" u="none" strike="noStrike" dirty="0">
                <a:solidFill>
                  <a:srgbClr val="17848E"/>
                </a:solidFill>
                <a:effectLst/>
                <a:latin typeface="Georgia" panose="02040502050405020303" pitchFamily="18" charset="0"/>
              </a:rPr>
              <a:t>recommended</a:t>
            </a:r>
            <a:r>
              <a:rPr lang="en-GB" sz="2200" i="0" u="none" strike="noStrike" dirty="0">
                <a:effectLst/>
                <a:latin typeface="Georgia" panose="02040502050405020303" pitchFamily="18" charset="0"/>
              </a:rPr>
              <a:t> by organisations, and </a:t>
            </a:r>
            <a:r>
              <a:rPr lang="en-GB" sz="2200" i="0" u="none" strike="noStrike" dirty="0">
                <a:solidFill>
                  <a:srgbClr val="17848E"/>
                </a:solidFill>
                <a:effectLst/>
                <a:latin typeface="Georgia" panose="02040502050405020303" pitchFamily="18" charset="0"/>
              </a:rPr>
              <a:t>utilised</a:t>
            </a:r>
            <a:r>
              <a:rPr lang="en-GB" sz="2200" i="0" u="none" strike="noStrike" dirty="0">
                <a:effectLst/>
                <a:latin typeface="Georgia" panose="02040502050405020303" pitchFamily="18" charset="0"/>
              </a:rPr>
              <a:t> in fitness devices</a:t>
            </a:r>
            <a:endParaRPr lang="en-US" sz="2200" i="0" dirty="0">
              <a:effectLst/>
              <a:latin typeface="Georgia" panose="02040502050405020303" pitchFamily="18" charset="0"/>
            </a:endParaRPr>
          </a:p>
        </p:txBody>
      </p:sp>
      <p:sp>
        <p:nvSpPr>
          <p:cNvPr id="4" name="Text Placeholder 2">
            <a:extLst>
              <a:ext uri="{FF2B5EF4-FFF2-40B4-BE49-F238E27FC236}">
                <a16:creationId xmlns:a16="http://schemas.microsoft.com/office/drawing/2014/main" id="{E292EB24-CA44-E35D-F2C2-905AF9776059}"/>
              </a:ext>
            </a:extLst>
          </p:cNvPr>
          <p:cNvSpPr>
            <a:spLocks noGrp="1"/>
          </p:cNvSpPr>
          <p:nvPr>
            <p:ph type="body" sz="quarter" idx="10"/>
          </p:nvPr>
        </p:nvSpPr>
        <p:spPr>
          <a:xfrm>
            <a:off x="464575" y="375231"/>
            <a:ext cx="7990612" cy="676226"/>
          </a:xfrm>
        </p:spPr>
        <p:txBody>
          <a:bodyPr>
            <a:noAutofit/>
          </a:bodyPr>
          <a:lstStyle/>
          <a:p>
            <a:r>
              <a:rPr lang="en-GB" sz="5000" b="0" dirty="0">
                <a:solidFill>
                  <a:srgbClr val="17848E"/>
                </a:solidFill>
                <a:latin typeface="Georgia" panose="02040502050405020303" pitchFamily="18" charset="0"/>
                <a:cs typeface="Arial" panose="020B0604020202020204" pitchFamily="34" charset="0"/>
              </a:rPr>
              <a:t>What are SMART goals?</a:t>
            </a:r>
          </a:p>
        </p:txBody>
      </p:sp>
      <p:sp>
        <p:nvSpPr>
          <p:cNvPr id="24" name="Flowchart: Connector 23">
            <a:extLst>
              <a:ext uri="{FF2B5EF4-FFF2-40B4-BE49-F238E27FC236}">
                <a16:creationId xmlns:a16="http://schemas.microsoft.com/office/drawing/2014/main" id="{BCA50CFF-557D-9445-9622-1EA564F92514}"/>
              </a:ext>
            </a:extLst>
          </p:cNvPr>
          <p:cNvSpPr/>
          <p:nvPr/>
        </p:nvSpPr>
        <p:spPr>
          <a:xfrm>
            <a:off x="4132681" y="4328793"/>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5" name="Flowchart: Connector 24">
            <a:extLst>
              <a:ext uri="{FF2B5EF4-FFF2-40B4-BE49-F238E27FC236}">
                <a16:creationId xmlns:a16="http://schemas.microsoft.com/office/drawing/2014/main" id="{146FFC91-13D6-A1E3-9556-A72367DF9D38}"/>
              </a:ext>
            </a:extLst>
          </p:cNvPr>
          <p:cNvSpPr/>
          <p:nvPr/>
        </p:nvSpPr>
        <p:spPr>
          <a:xfrm>
            <a:off x="5592000" y="4329893"/>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6" name="Flowchart: Connector 25">
            <a:extLst>
              <a:ext uri="{FF2B5EF4-FFF2-40B4-BE49-F238E27FC236}">
                <a16:creationId xmlns:a16="http://schemas.microsoft.com/office/drawing/2014/main" id="{2AAEF0E7-7AE9-453B-994C-AF46B1023183}"/>
              </a:ext>
            </a:extLst>
          </p:cNvPr>
          <p:cNvSpPr/>
          <p:nvPr/>
        </p:nvSpPr>
        <p:spPr>
          <a:xfrm>
            <a:off x="7051319" y="4328793"/>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7" name="Flowchart: Connector 26">
            <a:extLst>
              <a:ext uri="{FF2B5EF4-FFF2-40B4-BE49-F238E27FC236}">
                <a16:creationId xmlns:a16="http://schemas.microsoft.com/office/drawing/2014/main" id="{0A7AABD6-D2E6-2F43-D246-18C89DD33A20}"/>
              </a:ext>
            </a:extLst>
          </p:cNvPr>
          <p:cNvSpPr/>
          <p:nvPr/>
        </p:nvSpPr>
        <p:spPr>
          <a:xfrm>
            <a:off x="8510638" y="4329893"/>
            <a:ext cx="1008000" cy="1008000"/>
          </a:xfrm>
          <a:prstGeom prst="flowChartConnector">
            <a:avLst/>
          </a:prstGeom>
          <a:solidFill>
            <a:schemeClr val="bg1"/>
          </a:solidFill>
          <a:ln w="28575">
            <a:solidFill>
              <a:srgbClr val="1784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17848E"/>
              </a:solidFill>
              <a:latin typeface="Georgia" panose="02040502050405020303" pitchFamily="18" charset="0"/>
            </a:endParaRPr>
          </a:p>
        </p:txBody>
      </p:sp>
      <p:sp>
        <p:nvSpPr>
          <p:cNvPr id="21" name="Rectangle 20">
            <a:extLst>
              <a:ext uri="{FF2B5EF4-FFF2-40B4-BE49-F238E27FC236}">
                <a16:creationId xmlns:a16="http://schemas.microsoft.com/office/drawing/2014/main" id="{4C79E907-844D-CFF9-1F52-6C078F08515D}"/>
              </a:ext>
            </a:extLst>
          </p:cNvPr>
          <p:cNvSpPr/>
          <p:nvPr/>
        </p:nvSpPr>
        <p:spPr>
          <a:xfrm>
            <a:off x="2792898" y="4342768"/>
            <a:ext cx="768928" cy="923330"/>
          </a:xfrm>
          <a:prstGeom prst="rect">
            <a:avLst/>
          </a:prstGeom>
          <a:noFill/>
        </p:spPr>
        <p:txBody>
          <a:bodyPr wrap="square" lIns="91440" tIns="45720" rIns="91440" bIns="45720">
            <a:spAutoFit/>
          </a:bodyPr>
          <a:lstStyle/>
          <a:p>
            <a:pPr algn="ctr"/>
            <a:r>
              <a:rPr lang="en-US" sz="5400" b="1" cap="none" spc="0" dirty="0">
                <a:ln w="38100">
                  <a:noFill/>
                  <a:prstDash val="solid"/>
                </a:ln>
                <a:solidFill>
                  <a:srgbClr val="17848E"/>
                </a:solidFill>
                <a:effectLst/>
                <a:latin typeface="Georgia" panose="02040502050405020303" pitchFamily="18" charset="0"/>
              </a:rPr>
              <a:t>S</a:t>
            </a:r>
            <a:endParaRPr lang="en-US" sz="8000" b="1" cap="none" spc="0" dirty="0">
              <a:ln w="38100">
                <a:noFill/>
                <a:prstDash val="solid"/>
              </a:ln>
              <a:solidFill>
                <a:srgbClr val="17848E"/>
              </a:solidFill>
              <a:effectLst/>
              <a:latin typeface="Georgia" panose="02040502050405020303" pitchFamily="18" charset="0"/>
            </a:endParaRPr>
          </a:p>
        </p:txBody>
      </p:sp>
      <p:sp>
        <p:nvSpPr>
          <p:cNvPr id="2" name="Rectangle 1">
            <a:extLst>
              <a:ext uri="{FF2B5EF4-FFF2-40B4-BE49-F238E27FC236}">
                <a16:creationId xmlns:a16="http://schemas.microsoft.com/office/drawing/2014/main" id="{BAC135DE-D320-093C-BC58-A32233825034}"/>
              </a:ext>
            </a:extLst>
          </p:cNvPr>
          <p:cNvSpPr/>
          <p:nvPr/>
        </p:nvSpPr>
        <p:spPr>
          <a:xfrm>
            <a:off x="4250244" y="4344139"/>
            <a:ext cx="768928" cy="923330"/>
          </a:xfrm>
          <a:prstGeom prst="rect">
            <a:avLst/>
          </a:prstGeom>
          <a:noFill/>
        </p:spPr>
        <p:txBody>
          <a:bodyPr wrap="square" lIns="91440" tIns="45720" rIns="91440" bIns="45720">
            <a:spAutoFit/>
          </a:bodyPr>
          <a:lstStyle/>
          <a:p>
            <a:pPr algn="ctr"/>
            <a:r>
              <a:rPr lang="en-US" sz="5400" b="1" dirty="0">
                <a:ln w="38100">
                  <a:noFill/>
                  <a:prstDash val="solid"/>
                </a:ln>
                <a:solidFill>
                  <a:srgbClr val="17848E"/>
                </a:solidFill>
                <a:latin typeface="Georgia" panose="02040502050405020303" pitchFamily="18" charset="0"/>
              </a:rPr>
              <a:t>M</a:t>
            </a:r>
            <a:endParaRPr lang="en-US" sz="8000" b="1" cap="none" spc="0" dirty="0">
              <a:ln w="38100">
                <a:noFill/>
                <a:prstDash val="solid"/>
              </a:ln>
              <a:solidFill>
                <a:srgbClr val="17848E"/>
              </a:solidFill>
              <a:effectLst/>
              <a:latin typeface="Georgia" panose="02040502050405020303" pitchFamily="18" charset="0"/>
            </a:endParaRPr>
          </a:p>
        </p:txBody>
      </p:sp>
      <p:sp>
        <p:nvSpPr>
          <p:cNvPr id="5" name="Rectangle 4">
            <a:extLst>
              <a:ext uri="{FF2B5EF4-FFF2-40B4-BE49-F238E27FC236}">
                <a16:creationId xmlns:a16="http://schemas.microsoft.com/office/drawing/2014/main" id="{AD48B7EE-6A94-E4E9-EFAB-0A4AF916F698}"/>
              </a:ext>
            </a:extLst>
          </p:cNvPr>
          <p:cNvSpPr/>
          <p:nvPr/>
        </p:nvSpPr>
        <p:spPr>
          <a:xfrm>
            <a:off x="5718542" y="4323236"/>
            <a:ext cx="768928" cy="923330"/>
          </a:xfrm>
          <a:prstGeom prst="rect">
            <a:avLst/>
          </a:prstGeom>
          <a:noFill/>
        </p:spPr>
        <p:txBody>
          <a:bodyPr wrap="square" lIns="91440" tIns="45720" rIns="91440" bIns="45720">
            <a:spAutoFit/>
          </a:bodyPr>
          <a:lstStyle/>
          <a:p>
            <a:pPr algn="ctr"/>
            <a:r>
              <a:rPr lang="en-US" sz="5400" b="1" dirty="0">
                <a:ln w="38100">
                  <a:noFill/>
                  <a:prstDash val="solid"/>
                </a:ln>
                <a:solidFill>
                  <a:srgbClr val="17848E"/>
                </a:solidFill>
                <a:latin typeface="Georgia" panose="02040502050405020303" pitchFamily="18" charset="0"/>
              </a:rPr>
              <a:t>A</a:t>
            </a:r>
            <a:endParaRPr lang="en-US" sz="8000" b="1" cap="none" spc="0" dirty="0">
              <a:ln w="38100">
                <a:noFill/>
                <a:prstDash val="solid"/>
              </a:ln>
              <a:solidFill>
                <a:srgbClr val="17848E"/>
              </a:solidFill>
              <a:effectLst/>
              <a:latin typeface="Georgia" panose="02040502050405020303" pitchFamily="18" charset="0"/>
            </a:endParaRPr>
          </a:p>
        </p:txBody>
      </p:sp>
      <p:sp>
        <p:nvSpPr>
          <p:cNvPr id="6" name="Rectangle 5">
            <a:extLst>
              <a:ext uri="{FF2B5EF4-FFF2-40B4-BE49-F238E27FC236}">
                <a16:creationId xmlns:a16="http://schemas.microsoft.com/office/drawing/2014/main" id="{701089C5-6254-C532-4FD3-7CFC797FFD57}"/>
              </a:ext>
            </a:extLst>
          </p:cNvPr>
          <p:cNvSpPr/>
          <p:nvPr/>
        </p:nvSpPr>
        <p:spPr>
          <a:xfrm>
            <a:off x="7169162" y="4336593"/>
            <a:ext cx="768928" cy="923330"/>
          </a:xfrm>
          <a:prstGeom prst="rect">
            <a:avLst/>
          </a:prstGeom>
          <a:noFill/>
        </p:spPr>
        <p:txBody>
          <a:bodyPr wrap="square" lIns="91440" tIns="45720" rIns="91440" bIns="45720">
            <a:spAutoFit/>
          </a:bodyPr>
          <a:lstStyle/>
          <a:p>
            <a:pPr algn="ctr"/>
            <a:r>
              <a:rPr lang="en-US" sz="5400" b="1" dirty="0">
                <a:ln w="38100">
                  <a:noFill/>
                  <a:prstDash val="solid"/>
                </a:ln>
                <a:solidFill>
                  <a:srgbClr val="17848E"/>
                </a:solidFill>
                <a:latin typeface="Georgia" panose="02040502050405020303" pitchFamily="18" charset="0"/>
              </a:rPr>
              <a:t>R</a:t>
            </a:r>
            <a:endParaRPr lang="en-US" sz="8000" b="1" cap="none" spc="0" dirty="0">
              <a:ln w="38100">
                <a:noFill/>
                <a:prstDash val="solid"/>
              </a:ln>
              <a:solidFill>
                <a:srgbClr val="17848E"/>
              </a:solidFill>
              <a:effectLst/>
              <a:latin typeface="Georgia" panose="02040502050405020303" pitchFamily="18" charset="0"/>
            </a:endParaRPr>
          </a:p>
        </p:txBody>
      </p:sp>
      <p:sp>
        <p:nvSpPr>
          <p:cNvPr id="7" name="Rectangle 6">
            <a:extLst>
              <a:ext uri="{FF2B5EF4-FFF2-40B4-BE49-F238E27FC236}">
                <a16:creationId xmlns:a16="http://schemas.microsoft.com/office/drawing/2014/main" id="{4DD0EE94-1C57-B548-BF49-BB4B7A9F7BD7}"/>
              </a:ext>
            </a:extLst>
          </p:cNvPr>
          <p:cNvSpPr/>
          <p:nvPr/>
        </p:nvSpPr>
        <p:spPr>
          <a:xfrm>
            <a:off x="8630174" y="4371128"/>
            <a:ext cx="768928" cy="923330"/>
          </a:xfrm>
          <a:prstGeom prst="rect">
            <a:avLst/>
          </a:prstGeom>
          <a:noFill/>
        </p:spPr>
        <p:txBody>
          <a:bodyPr wrap="square" lIns="91440" tIns="45720" rIns="91440" bIns="45720">
            <a:spAutoFit/>
          </a:bodyPr>
          <a:lstStyle/>
          <a:p>
            <a:pPr algn="ctr"/>
            <a:r>
              <a:rPr lang="en-US" sz="5400" b="1" dirty="0">
                <a:ln w="38100">
                  <a:noFill/>
                  <a:prstDash val="solid"/>
                </a:ln>
                <a:solidFill>
                  <a:srgbClr val="17848E"/>
                </a:solidFill>
                <a:latin typeface="Georgia" panose="02040502050405020303" pitchFamily="18" charset="0"/>
              </a:rPr>
              <a:t>T</a:t>
            </a:r>
            <a:endParaRPr lang="en-US" sz="8000" b="1" cap="none" spc="0" dirty="0">
              <a:ln w="38100">
                <a:noFill/>
                <a:prstDash val="solid"/>
              </a:ln>
              <a:solidFill>
                <a:srgbClr val="17848E"/>
              </a:solidFill>
              <a:effectLst/>
              <a:latin typeface="Georgia" panose="02040502050405020303" pitchFamily="18" charset="0"/>
            </a:endParaRPr>
          </a:p>
        </p:txBody>
      </p:sp>
    </p:spTree>
    <p:extLst>
      <p:ext uri="{BB962C8B-B14F-4D97-AF65-F5344CB8AC3E}">
        <p14:creationId xmlns:p14="http://schemas.microsoft.com/office/powerpoint/2010/main" val="1518192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29910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861774"/>
          </a:xfrm>
          <a:prstGeom prst="rect">
            <a:avLst/>
          </a:prstGeom>
        </p:spPr>
        <p:txBody>
          <a:bodyPr wrap="square">
            <a:spAutoFit/>
          </a:bodyPr>
          <a:lstStyle/>
          <a:p>
            <a:r>
              <a:rPr lang="en-GB" sz="5000" dirty="0">
                <a:solidFill>
                  <a:srgbClr val="1A999F"/>
                </a:solidFill>
                <a:latin typeface="Georgia" panose="02040502050405020303" pitchFamily="18" charset="0"/>
                <a:cs typeface="Arial" panose="020B0604020202020204" pitchFamily="34" charset="0"/>
              </a:rPr>
              <a:t>Do goals need to be specific?</a:t>
            </a:r>
            <a:endParaRPr lang="en-GB" sz="5000" b="0" dirty="0">
              <a:solidFill>
                <a:srgbClr val="1A999F"/>
              </a:solidFill>
              <a:latin typeface="Georgia" panose="02040502050405020303" pitchFamily="18" charset="0"/>
              <a:cs typeface="Arial" panose="020B0604020202020204" pitchFamily="34" charset="0"/>
            </a:endParaRPr>
          </a:p>
        </p:txBody>
      </p:sp>
      <p:sp>
        <p:nvSpPr>
          <p:cNvPr id="3" name="Content Placeholder 1">
            <a:extLst>
              <a:ext uri="{FF2B5EF4-FFF2-40B4-BE49-F238E27FC236}">
                <a16:creationId xmlns:a16="http://schemas.microsoft.com/office/drawing/2014/main" id="{FEB03B9F-9C22-FC07-CCD2-50BC2AF72E87}"/>
              </a:ext>
            </a:extLst>
          </p:cNvPr>
          <p:cNvSpPr txBox="1">
            <a:spLocks/>
          </p:cNvSpPr>
          <p:nvPr/>
        </p:nvSpPr>
        <p:spPr>
          <a:xfrm>
            <a:off x="402941" y="1428092"/>
            <a:ext cx="9364057" cy="10558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600" lvl="1" indent="0">
              <a:lnSpc>
                <a:spcPct val="120000"/>
              </a:lnSpc>
              <a:buNone/>
            </a:pPr>
            <a:r>
              <a:rPr lang="en-GB" sz="2200" dirty="0">
                <a:latin typeface="Georgia" panose="02040502050405020303" pitchFamily="18" charset="0"/>
              </a:rPr>
              <a:t>Evidence suggests that </a:t>
            </a:r>
            <a:r>
              <a:rPr lang="en-GB" sz="2200" dirty="0">
                <a:solidFill>
                  <a:srgbClr val="17848E"/>
                </a:solidFill>
                <a:latin typeface="Georgia" panose="02040502050405020303" pitchFamily="18" charset="0"/>
              </a:rPr>
              <a:t>g</a:t>
            </a:r>
            <a:r>
              <a:rPr lang="en-GB" sz="2200" i="0" u="none" strike="noStrike" dirty="0">
                <a:solidFill>
                  <a:srgbClr val="17848E"/>
                </a:solidFill>
                <a:effectLst/>
                <a:latin typeface="Georgia" panose="02040502050405020303" pitchFamily="18" charset="0"/>
              </a:rPr>
              <a:t>oals do not need to be specific </a:t>
            </a:r>
            <a:r>
              <a:rPr lang="en-GB" sz="2200" i="0" u="none" strike="noStrike" dirty="0">
                <a:solidFill>
                  <a:srgbClr val="000000"/>
                </a:solidFill>
                <a:effectLst/>
                <a:latin typeface="Georgia" panose="02040502050405020303" pitchFamily="18" charset="0"/>
              </a:rPr>
              <a:t>to be effective (McEwan et al., 2016) and that g</a:t>
            </a:r>
            <a:r>
              <a:rPr lang="en-GB" sz="2200" dirty="0">
                <a:latin typeface="Georgia" panose="02040502050405020303" pitchFamily="18" charset="0"/>
              </a:rPr>
              <a:t>oal setting has a </a:t>
            </a:r>
            <a:r>
              <a:rPr lang="en-GB" sz="2200" dirty="0">
                <a:solidFill>
                  <a:srgbClr val="17848E"/>
                </a:solidFill>
                <a:latin typeface="Georgia" panose="02040502050405020303" pitchFamily="18" charset="0"/>
              </a:rPr>
              <a:t>positive effect on physical activity </a:t>
            </a:r>
            <a:r>
              <a:rPr lang="en-GB" sz="2200" dirty="0">
                <a:latin typeface="Georgia" panose="02040502050405020303" pitchFamily="18" charset="0"/>
              </a:rPr>
              <a:t>when the goal is:</a:t>
            </a:r>
          </a:p>
        </p:txBody>
      </p:sp>
      <p:sp>
        <p:nvSpPr>
          <p:cNvPr id="8" name="TextBox 7">
            <a:extLst>
              <a:ext uri="{FF2B5EF4-FFF2-40B4-BE49-F238E27FC236}">
                <a16:creationId xmlns:a16="http://schemas.microsoft.com/office/drawing/2014/main" id="{9DB48AC2-6F55-F096-DFDB-E206902F1D1F}"/>
              </a:ext>
            </a:extLst>
          </p:cNvPr>
          <p:cNvSpPr txBox="1"/>
          <p:nvPr/>
        </p:nvSpPr>
        <p:spPr>
          <a:xfrm>
            <a:off x="4143375" y="3571658"/>
            <a:ext cx="7703632" cy="1906035"/>
          </a:xfrm>
          <a:prstGeom prst="rect">
            <a:avLst/>
          </a:prstGeom>
          <a:noFill/>
        </p:spPr>
        <p:txBody>
          <a:bodyPr wrap="square">
            <a:spAutoFit/>
          </a:bodyPr>
          <a:lstStyle/>
          <a:p>
            <a:pPr marL="378900" lvl="1" indent="-342900">
              <a:lnSpc>
                <a:spcPct val="120000"/>
              </a:lnSpc>
              <a:buFont typeface="Arial" panose="020B0604020202020204" pitchFamily="34" charset="0"/>
              <a:buChar char="•"/>
            </a:pPr>
            <a:r>
              <a:rPr lang="en-GB" sz="2000" dirty="0">
                <a:solidFill>
                  <a:schemeClr val="bg1"/>
                </a:solidFill>
                <a:latin typeface="Georgia" panose="02040502050405020303" pitchFamily="18" charset="0"/>
              </a:rPr>
              <a:t>Absolute (e.g., to obtain 10,000 steps per day)</a:t>
            </a:r>
          </a:p>
          <a:p>
            <a:pPr marL="378900" lvl="1" indent="-342900">
              <a:lnSpc>
                <a:spcPct val="120000"/>
              </a:lnSpc>
              <a:buFont typeface="Arial" panose="020B0604020202020204" pitchFamily="34" charset="0"/>
              <a:buChar char="•"/>
            </a:pPr>
            <a:endParaRPr lang="en-GB" sz="2000" dirty="0">
              <a:solidFill>
                <a:schemeClr val="bg1"/>
              </a:solidFill>
              <a:latin typeface="Georgia" panose="02040502050405020303" pitchFamily="18" charset="0"/>
            </a:endParaRPr>
          </a:p>
          <a:p>
            <a:pPr marL="378900" lvl="1" indent="-342900">
              <a:lnSpc>
                <a:spcPct val="120000"/>
              </a:lnSpc>
              <a:buFont typeface="Arial" panose="020B0604020202020204" pitchFamily="34" charset="0"/>
              <a:buChar char="•"/>
            </a:pPr>
            <a:r>
              <a:rPr lang="en-GB" sz="2000" dirty="0">
                <a:solidFill>
                  <a:schemeClr val="bg1"/>
                </a:solidFill>
                <a:latin typeface="Georgia" panose="02040502050405020303" pitchFamily="18" charset="0"/>
              </a:rPr>
              <a:t>Relative (e.g., to increase physical activity time by 20%)</a:t>
            </a:r>
          </a:p>
          <a:p>
            <a:pPr marL="378900" lvl="1" indent="-342900">
              <a:lnSpc>
                <a:spcPct val="120000"/>
              </a:lnSpc>
              <a:buFont typeface="Arial" panose="020B0604020202020204" pitchFamily="34" charset="0"/>
              <a:buChar char="•"/>
            </a:pPr>
            <a:endParaRPr lang="en-GB" sz="2000" dirty="0">
              <a:solidFill>
                <a:schemeClr val="bg1"/>
              </a:solidFill>
              <a:latin typeface="Georgia" panose="02040502050405020303" pitchFamily="18" charset="0"/>
            </a:endParaRPr>
          </a:p>
          <a:p>
            <a:pPr marL="378900" lvl="1" indent="-342900">
              <a:lnSpc>
                <a:spcPct val="120000"/>
              </a:lnSpc>
              <a:buFont typeface="Arial" panose="020B0604020202020204" pitchFamily="34" charset="0"/>
              <a:buChar char="•"/>
            </a:pPr>
            <a:r>
              <a:rPr lang="en-GB" sz="2000" dirty="0">
                <a:solidFill>
                  <a:schemeClr val="bg1"/>
                </a:solidFill>
                <a:latin typeface="Georgia" panose="02040502050405020303" pitchFamily="18" charset="0"/>
              </a:rPr>
              <a:t>Vaguely defined (e.g., to be more active)</a:t>
            </a:r>
          </a:p>
        </p:txBody>
      </p:sp>
      <p:pic>
        <p:nvPicPr>
          <p:cNvPr id="7" name="Picture 6">
            <a:extLst>
              <a:ext uri="{FF2B5EF4-FFF2-40B4-BE49-F238E27FC236}">
                <a16:creationId xmlns:a16="http://schemas.microsoft.com/office/drawing/2014/main" id="{1F48911D-68C2-FC80-47FD-C917D9D776F8}"/>
              </a:ext>
            </a:extLst>
          </p:cNvPr>
          <p:cNvPicPr>
            <a:picLocks noChangeAspect="1"/>
          </p:cNvPicPr>
          <p:nvPr/>
        </p:nvPicPr>
        <p:blipFill rotWithShape="1">
          <a:blip r:embed="rId4"/>
          <a:srcRect l="29057" r="14557"/>
          <a:stretch/>
        </p:blipFill>
        <p:spPr>
          <a:xfrm>
            <a:off x="705153" y="3159857"/>
            <a:ext cx="2949842" cy="3698143"/>
          </a:xfrm>
          <a:prstGeom prst="rect">
            <a:avLst/>
          </a:prstGeom>
        </p:spPr>
      </p:pic>
      <p:pic>
        <p:nvPicPr>
          <p:cNvPr id="10" name="Picture 9">
            <a:extLst>
              <a:ext uri="{FF2B5EF4-FFF2-40B4-BE49-F238E27FC236}">
                <a16:creationId xmlns:a16="http://schemas.microsoft.com/office/drawing/2014/main" id="{4E8E3DC2-AB7D-6A18-EE71-D32BAB42D166}"/>
              </a:ext>
            </a:extLst>
          </p:cNvPr>
          <p:cNvPicPr>
            <a:picLocks noChangeAspect="1"/>
          </p:cNvPicPr>
          <p:nvPr/>
        </p:nvPicPr>
        <p:blipFill rotWithShape="1">
          <a:blip r:embed="rId5"/>
          <a:srcRect l="22038" t="8533" r="9195" b="-1365"/>
          <a:stretch/>
        </p:blipFill>
        <p:spPr>
          <a:xfrm flipH="1">
            <a:off x="9084695" y="134594"/>
            <a:ext cx="3121317" cy="2906205"/>
          </a:xfrm>
          <a:prstGeom prst="rect">
            <a:avLst/>
          </a:prstGeom>
        </p:spPr>
      </p:pic>
    </p:spTree>
    <p:extLst>
      <p:ext uri="{BB962C8B-B14F-4D97-AF65-F5344CB8AC3E}">
        <p14:creationId xmlns:p14="http://schemas.microsoft.com/office/powerpoint/2010/main" val="1231716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D05DFE-63F3-8A97-FC77-B25EB7A2A150}"/>
              </a:ext>
            </a:extLst>
          </p:cNvPr>
          <p:cNvSpPr/>
          <p:nvPr/>
        </p:nvSpPr>
        <p:spPr>
          <a:xfrm>
            <a:off x="0" y="0"/>
            <a:ext cx="12206012" cy="2662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02941" y="357352"/>
            <a:ext cx="9725797" cy="861774"/>
          </a:xfrm>
          <a:prstGeom prst="rect">
            <a:avLst/>
          </a:prstGeom>
        </p:spPr>
        <p:txBody>
          <a:bodyPr wrap="square">
            <a:spAutoFit/>
          </a:bodyPr>
          <a:lstStyle/>
          <a:p>
            <a:r>
              <a:rPr lang="en-GB" sz="5000" dirty="0">
                <a:solidFill>
                  <a:srgbClr val="1A999F"/>
                </a:solidFill>
                <a:latin typeface="Georgia" panose="02040502050405020303" pitchFamily="18" charset="0"/>
                <a:cs typeface="Arial" panose="020B0604020202020204" pitchFamily="34" charset="0"/>
              </a:rPr>
              <a:t>However,</a:t>
            </a:r>
            <a:endParaRPr lang="en-GB" sz="5000" b="0" dirty="0">
              <a:solidFill>
                <a:srgbClr val="1A999F"/>
              </a:solidFill>
              <a:latin typeface="Georgia" panose="02040502050405020303" pitchFamily="18" charset="0"/>
              <a:cs typeface="Arial" panose="020B0604020202020204" pitchFamily="34" charset="0"/>
            </a:endParaRPr>
          </a:p>
        </p:txBody>
      </p:sp>
      <p:sp>
        <p:nvSpPr>
          <p:cNvPr id="6" name="TextBox 5">
            <a:extLst>
              <a:ext uri="{FF2B5EF4-FFF2-40B4-BE49-F238E27FC236}">
                <a16:creationId xmlns:a16="http://schemas.microsoft.com/office/drawing/2014/main" id="{19ADC393-845C-A7CC-8B1D-6C42D758A499}"/>
              </a:ext>
            </a:extLst>
          </p:cNvPr>
          <p:cNvSpPr txBox="1"/>
          <p:nvPr/>
        </p:nvSpPr>
        <p:spPr>
          <a:xfrm>
            <a:off x="482322" y="1424910"/>
            <a:ext cx="10862268" cy="809389"/>
          </a:xfrm>
          <a:prstGeom prst="rect">
            <a:avLst/>
          </a:prstGeom>
          <a:noFill/>
        </p:spPr>
        <p:txBody>
          <a:bodyPr wrap="square">
            <a:spAutoFit/>
          </a:bodyPr>
          <a:lstStyle/>
          <a:p>
            <a:pPr fontAlgn="base">
              <a:lnSpc>
                <a:spcPct val="110000"/>
              </a:lnSpc>
              <a:buClr>
                <a:srgbClr val="17848E"/>
              </a:buClr>
            </a:pPr>
            <a:r>
              <a:rPr lang="en-GB" sz="2200" dirty="0">
                <a:latin typeface="Georgia" panose="02040502050405020303" pitchFamily="18" charset="0"/>
              </a:rPr>
              <a:t>In 147 studies utilising the SMART approach to increase levels of physical activity (Swann et al., 2022), </a:t>
            </a:r>
            <a:r>
              <a:rPr lang="en-GB" sz="2200" dirty="0">
                <a:solidFill>
                  <a:srgbClr val="17848E"/>
                </a:solidFill>
                <a:latin typeface="Georgia" panose="02040502050405020303" pitchFamily="18" charset="0"/>
              </a:rPr>
              <a:t>100% </a:t>
            </a:r>
            <a:r>
              <a:rPr lang="en-GB" sz="2200" dirty="0">
                <a:latin typeface="Georgia" panose="02040502050405020303" pitchFamily="18" charset="0"/>
              </a:rPr>
              <a:t>of studies identified the </a:t>
            </a:r>
            <a:r>
              <a:rPr lang="en-GB" sz="2200" dirty="0">
                <a:solidFill>
                  <a:srgbClr val="17848E"/>
                </a:solidFill>
                <a:latin typeface="Georgia" panose="02040502050405020303" pitchFamily="18" charset="0"/>
              </a:rPr>
              <a:t>S</a:t>
            </a:r>
            <a:r>
              <a:rPr lang="en-GB" sz="2200" dirty="0">
                <a:latin typeface="Georgia" panose="02040502050405020303" pitchFamily="18" charset="0"/>
              </a:rPr>
              <a:t> as ‘</a:t>
            </a:r>
            <a:r>
              <a:rPr lang="en-GB" sz="2200" dirty="0">
                <a:solidFill>
                  <a:srgbClr val="17848E"/>
                </a:solidFill>
                <a:latin typeface="Georgia" panose="02040502050405020303" pitchFamily="18" charset="0"/>
              </a:rPr>
              <a:t>specific</a:t>
            </a:r>
            <a:r>
              <a:rPr lang="en-GB" sz="2200" dirty="0">
                <a:latin typeface="Georgia" panose="02040502050405020303" pitchFamily="18" charset="0"/>
              </a:rPr>
              <a:t>’</a:t>
            </a:r>
          </a:p>
        </p:txBody>
      </p:sp>
      <p:sp>
        <p:nvSpPr>
          <p:cNvPr id="7" name="TextBox 6">
            <a:extLst>
              <a:ext uri="{FF2B5EF4-FFF2-40B4-BE49-F238E27FC236}">
                <a16:creationId xmlns:a16="http://schemas.microsoft.com/office/drawing/2014/main" id="{C674ED3C-FB18-9EB0-B5F2-FB7E0856AC0D}"/>
              </a:ext>
            </a:extLst>
          </p:cNvPr>
          <p:cNvSpPr txBox="1"/>
          <p:nvPr/>
        </p:nvSpPr>
        <p:spPr>
          <a:xfrm>
            <a:off x="3205424" y="2981704"/>
            <a:ext cx="8635250" cy="2436949"/>
          </a:xfrm>
          <a:prstGeom prst="rect">
            <a:avLst/>
          </a:prstGeom>
          <a:noFill/>
        </p:spPr>
        <p:txBody>
          <a:bodyPr wrap="square">
            <a:spAutoFit/>
          </a:bodyPr>
          <a:lstStyle/>
          <a:p>
            <a:pPr algn="l" rtl="0" fontAlgn="base">
              <a:lnSpc>
                <a:spcPct val="110000"/>
              </a:lnSpc>
              <a:buClr>
                <a:srgbClr val="17848E"/>
              </a:buClr>
            </a:pPr>
            <a:endParaRPr lang="en-GB" sz="2000" dirty="0">
              <a:solidFill>
                <a:srgbClr val="FFFFFF"/>
              </a:solidFill>
              <a:latin typeface="Georgia" panose="02040502050405020303" pitchFamily="18" charset="0"/>
            </a:endParaRPr>
          </a:p>
          <a:p>
            <a:pPr algn="l" rtl="0" fontAlgn="base">
              <a:lnSpc>
                <a:spcPct val="110000"/>
              </a:lnSpc>
              <a:buClr>
                <a:srgbClr val="17848E"/>
              </a:buClr>
            </a:pPr>
            <a:r>
              <a:rPr lang="en-GB" sz="2000" dirty="0">
                <a:solidFill>
                  <a:srgbClr val="FFFFFF"/>
                </a:solidFill>
                <a:latin typeface="Georgia" panose="02040502050405020303" pitchFamily="18" charset="0"/>
              </a:rPr>
              <a:t>Trying for “</a:t>
            </a:r>
            <a:r>
              <a:rPr lang="en-GB" sz="2000" b="0" i="0" dirty="0">
                <a:solidFill>
                  <a:srgbClr val="FFFFFF"/>
                </a:solidFill>
                <a:effectLst/>
                <a:latin typeface="Georgia" panose="02040502050405020303" pitchFamily="18" charset="0"/>
              </a:rPr>
              <a:t>specific, challenging goals may actually hurt performance in certain circumstances” and this could potentially be more harmful “during the early stages of learning a new, </a:t>
            </a:r>
            <a:r>
              <a:rPr lang="en-GB" sz="2000" i="0" dirty="0">
                <a:solidFill>
                  <a:srgbClr val="FFFFFF"/>
                </a:solidFill>
                <a:effectLst/>
                <a:latin typeface="Georgia" panose="02040502050405020303" pitchFamily="18" charset="0"/>
              </a:rPr>
              <a:t>complex</a:t>
            </a:r>
            <a:r>
              <a:rPr lang="en-GB" sz="2000" b="0" i="0" dirty="0">
                <a:solidFill>
                  <a:srgbClr val="FFFFFF"/>
                </a:solidFill>
                <a:effectLst/>
                <a:latin typeface="Georgia" panose="02040502050405020303" pitchFamily="18" charset="0"/>
              </a:rPr>
              <a:t> task” (Latham &amp; Locke, 1991)</a:t>
            </a:r>
          </a:p>
          <a:p>
            <a:pPr algn="l" rtl="0" fontAlgn="base">
              <a:lnSpc>
                <a:spcPct val="110000"/>
              </a:lnSpc>
              <a:buClr>
                <a:srgbClr val="17848E"/>
              </a:buClr>
            </a:pPr>
            <a:endParaRPr lang="en-GB" sz="2000" b="0" i="0" dirty="0">
              <a:solidFill>
                <a:srgbClr val="FFFFFF"/>
              </a:solidFill>
              <a:effectLst/>
              <a:latin typeface="Georgia" panose="02040502050405020303" pitchFamily="18" charset="0"/>
            </a:endParaRPr>
          </a:p>
          <a:p>
            <a:pPr fontAlgn="base">
              <a:lnSpc>
                <a:spcPct val="110000"/>
              </a:lnSpc>
              <a:buClr>
                <a:srgbClr val="17848E"/>
              </a:buClr>
            </a:pPr>
            <a:r>
              <a:rPr lang="en-GB" sz="2000" dirty="0">
                <a:solidFill>
                  <a:srgbClr val="FFFFFF"/>
                </a:solidFill>
                <a:latin typeface="Georgia" panose="02040502050405020303" pitchFamily="18" charset="0"/>
              </a:rPr>
              <a:t>If physical activity is considered a complex task, then specific goals may not be best practice (Swann &amp; Rosenbaum, 2018)</a:t>
            </a:r>
          </a:p>
        </p:txBody>
      </p:sp>
      <p:sp>
        <p:nvSpPr>
          <p:cNvPr id="9" name="TextBox 8">
            <a:extLst>
              <a:ext uri="{FF2B5EF4-FFF2-40B4-BE49-F238E27FC236}">
                <a16:creationId xmlns:a16="http://schemas.microsoft.com/office/drawing/2014/main" id="{70D46496-4233-79D1-E112-C66F6754F111}"/>
              </a:ext>
            </a:extLst>
          </p:cNvPr>
          <p:cNvSpPr txBox="1"/>
          <p:nvPr/>
        </p:nvSpPr>
        <p:spPr>
          <a:xfrm>
            <a:off x="1074808" y="2949479"/>
            <a:ext cx="1379136" cy="2646878"/>
          </a:xfrm>
          <a:prstGeom prst="rect">
            <a:avLst/>
          </a:prstGeom>
          <a:noFill/>
        </p:spPr>
        <p:txBody>
          <a:bodyPr wrap="square">
            <a:spAutoFit/>
          </a:bodyPr>
          <a:lstStyle/>
          <a:p>
            <a:pPr algn="ctr"/>
            <a:r>
              <a:rPr lang="en-GB" sz="16600" dirty="0">
                <a:solidFill>
                  <a:srgbClr val="FFFFFF"/>
                </a:solidFill>
                <a:latin typeface="Georgia" panose="02040502050405020303" pitchFamily="18" charset="0"/>
              </a:rPr>
              <a:t>&amp;</a:t>
            </a:r>
          </a:p>
        </p:txBody>
      </p:sp>
    </p:spTree>
    <p:extLst>
      <p:ext uri="{BB962C8B-B14F-4D97-AF65-F5344CB8AC3E}">
        <p14:creationId xmlns:p14="http://schemas.microsoft.com/office/powerpoint/2010/main" val="37116876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5475</TotalTime>
  <Words>1129</Words>
  <Application>Microsoft Office PowerPoint</Application>
  <PresentationFormat>Widescreen</PresentationFormat>
  <Paragraphs>162</Paragraphs>
  <Slides>24</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Calibri Light</vt:lpstr>
      <vt:lpstr>Georgia</vt:lpstr>
      <vt:lpstr>Helvetica 55 Roman</vt:lpstr>
      <vt:lpstr>Helvetica Neue</vt:lpstr>
      <vt:lpstr>Office Theme</vt:lpstr>
      <vt:lpstr>Should we be specific or vague in our approach to setting physical activity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Charlton</dc:creator>
  <cp:lastModifiedBy>Rebecca Hawkins</cp:lastModifiedBy>
  <cp:revision>159</cp:revision>
  <dcterms:created xsi:type="dcterms:W3CDTF">2020-11-04T15:08:33Z</dcterms:created>
  <dcterms:modified xsi:type="dcterms:W3CDTF">2024-04-06T12:13:11Z</dcterms:modified>
</cp:coreProperties>
</file>