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79" r:id="rId3"/>
    <p:sldId id="389" r:id="rId4"/>
    <p:sldId id="355" r:id="rId5"/>
    <p:sldId id="326" r:id="rId6"/>
    <p:sldId id="378" r:id="rId7"/>
    <p:sldId id="368" r:id="rId8"/>
    <p:sldId id="310" r:id="rId9"/>
    <p:sldId id="363" r:id="rId10"/>
    <p:sldId id="380" r:id="rId11"/>
    <p:sldId id="379" r:id="rId12"/>
    <p:sldId id="381" r:id="rId13"/>
    <p:sldId id="382" r:id="rId14"/>
    <p:sldId id="383" r:id="rId15"/>
    <p:sldId id="385" r:id="rId16"/>
    <p:sldId id="384" r:id="rId17"/>
    <p:sldId id="386" r:id="rId18"/>
    <p:sldId id="387" r:id="rId19"/>
    <p:sldId id="354" r:id="rId20"/>
    <p:sldId id="388" r:id="rId21"/>
    <p:sldId id="306" r:id="rId22"/>
    <p:sldId id="3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becca Hawkins" initials="RH" lastIdx="1" clrIdx="0">
    <p:extLst>
      <p:ext uri="{19B8F6BF-5375-455C-9EA6-DF929625EA0E}">
        <p15:presenceInfo xmlns:p15="http://schemas.microsoft.com/office/powerpoint/2012/main" userId="Rebecca Hawkin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808A"/>
    <a:srgbClr val="FFFFFF"/>
    <a:srgbClr val="17848E"/>
    <a:srgbClr val="1A999F"/>
    <a:srgbClr val="449CA4"/>
    <a:srgbClr val="0D666E"/>
    <a:srgbClr val="21A1A8"/>
    <a:srgbClr val="1C3560"/>
    <a:srgbClr val="192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0C3C40-3A86-49A2-A46C-0792C98C8AD9}" v="175" dt="2024-04-06T12:10:40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55"/>
    <p:restoredTop sz="88819" autoAdjust="0"/>
  </p:normalViewPr>
  <p:slideViewPr>
    <p:cSldViewPr snapToGrid="0" snapToObjects="1">
      <p:cViewPr varScale="1">
        <p:scale>
          <a:sx n="76" d="100"/>
          <a:sy n="76" d="100"/>
        </p:scale>
        <p:origin x="136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Hawkins" userId="a6d4d689-4a4f-4e8e-ae2d-f334cd5ecc1f" providerId="ADAL" clId="{DD0C3C40-3A86-49A2-A46C-0792C98C8AD9}"/>
    <pc:docChg chg="undo redo custSel addSld delSld modSld sldOrd">
      <pc:chgData name="Rebecca Hawkins" userId="a6d4d689-4a4f-4e8e-ae2d-f334cd5ecc1f" providerId="ADAL" clId="{DD0C3C40-3A86-49A2-A46C-0792C98C8AD9}" dt="2024-04-06T12:10:40.600" v="4485"/>
      <pc:docMkLst>
        <pc:docMk/>
      </pc:docMkLst>
      <pc:sldChg chg="modSp mod">
        <pc:chgData name="Rebecca Hawkins" userId="a6d4d689-4a4f-4e8e-ae2d-f334cd5ecc1f" providerId="ADAL" clId="{DD0C3C40-3A86-49A2-A46C-0792C98C8AD9}" dt="2024-04-04T09:16:54.073" v="77" actId="20577"/>
        <pc:sldMkLst>
          <pc:docMk/>
          <pc:sldMk cId="445848874" sldId="256"/>
        </pc:sldMkLst>
        <pc:spChg chg="mod">
          <ac:chgData name="Rebecca Hawkins" userId="a6d4d689-4a4f-4e8e-ae2d-f334cd5ecc1f" providerId="ADAL" clId="{DD0C3C40-3A86-49A2-A46C-0792C98C8AD9}" dt="2024-04-04T09:16:54.073" v="77" actId="20577"/>
          <ac:spMkLst>
            <pc:docMk/>
            <pc:sldMk cId="445848874" sldId="256"/>
            <ac:spMk id="2" creationId="{9C37F0E4-2D31-F949-AEF1-E06ED801BE0F}"/>
          </ac:spMkLst>
        </pc:spChg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2737940229" sldId="272"/>
        </pc:sldMkLst>
      </pc:sldChg>
      <pc:sldChg chg="modSp mod">
        <pc:chgData name="Rebecca Hawkins" userId="a6d4d689-4a4f-4e8e-ae2d-f334cd5ecc1f" providerId="ADAL" clId="{DD0C3C40-3A86-49A2-A46C-0792C98C8AD9}" dt="2024-04-06T11:58:18.514" v="4334" actId="1076"/>
        <pc:sldMkLst>
          <pc:docMk/>
          <pc:sldMk cId="771348294" sldId="279"/>
        </pc:sldMkLst>
        <pc:picChg chg="mod">
          <ac:chgData name="Rebecca Hawkins" userId="a6d4d689-4a4f-4e8e-ae2d-f334cd5ecc1f" providerId="ADAL" clId="{DD0C3C40-3A86-49A2-A46C-0792C98C8AD9}" dt="2024-04-06T11:57:59.377" v="4331" actId="1037"/>
          <ac:picMkLst>
            <pc:docMk/>
            <pc:sldMk cId="771348294" sldId="279"/>
            <ac:picMk id="3" creationId="{4C3703DD-9C97-3841-CC97-55F2C9153B33}"/>
          </ac:picMkLst>
        </pc:picChg>
        <pc:picChg chg="mod">
          <ac:chgData name="Rebecca Hawkins" userId="a6d4d689-4a4f-4e8e-ae2d-f334cd5ecc1f" providerId="ADAL" clId="{DD0C3C40-3A86-49A2-A46C-0792C98C8AD9}" dt="2024-04-06T11:58:18.514" v="4334" actId="1076"/>
          <ac:picMkLst>
            <pc:docMk/>
            <pc:sldMk cId="771348294" sldId="279"/>
            <ac:picMk id="7" creationId="{325B599A-0D1C-D3D0-D478-AF598189B6D9}"/>
          </ac:picMkLst>
        </pc:picChg>
      </pc:sldChg>
      <pc:sldChg chg="addSp delSp modSp mod">
        <pc:chgData name="Rebecca Hawkins" userId="a6d4d689-4a4f-4e8e-ae2d-f334cd5ecc1f" providerId="ADAL" clId="{DD0C3C40-3A86-49A2-A46C-0792C98C8AD9}" dt="2024-04-04T09:24:23.194" v="407" actId="1076"/>
        <pc:sldMkLst>
          <pc:docMk/>
          <pc:sldMk cId="1518192589" sldId="310"/>
        </pc:sldMkLst>
        <pc:spChg chg="del">
          <ac:chgData name="Rebecca Hawkins" userId="a6d4d689-4a4f-4e8e-ae2d-f334cd5ecc1f" providerId="ADAL" clId="{DD0C3C40-3A86-49A2-A46C-0792C98C8AD9}" dt="2024-04-04T09:23:46.735" v="395" actId="478"/>
          <ac:spMkLst>
            <pc:docMk/>
            <pc:sldMk cId="1518192589" sldId="310"/>
            <ac:spMk id="2" creationId="{BAC135DE-D320-093C-BC58-A32233825034}"/>
          </ac:spMkLst>
        </pc:spChg>
        <pc:spChg chg="del">
          <ac:chgData name="Rebecca Hawkins" userId="a6d4d689-4a4f-4e8e-ae2d-f334cd5ecc1f" providerId="ADAL" clId="{DD0C3C40-3A86-49A2-A46C-0792C98C8AD9}" dt="2024-04-04T09:23:32.007" v="390" actId="478"/>
          <ac:spMkLst>
            <pc:docMk/>
            <pc:sldMk cId="1518192589" sldId="310"/>
            <ac:spMk id="3" creationId="{8738A33A-0FAB-02D1-2F7B-D61708238D98}"/>
          </ac:spMkLst>
        </pc:spChg>
        <pc:spChg chg="mod">
          <ac:chgData name="Rebecca Hawkins" userId="a6d4d689-4a4f-4e8e-ae2d-f334cd5ecc1f" providerId="ADAL" clId="{DD0C3C40-3A86-49A2-A46C-0792C98C8AD9}" dt="2024-04-04T09:23:25.940" v="389" actId="313"/>
          <ac:spMkLst>
            <pc:docMk/>
            <pc:sldMk cId="1518192589" sldId="310"/>
            <ac:spMk id="4" creationId="{E292EB24-CA44-E35D-F2C2-905AF9776059}"/>
          </ac:spMkLst>
        </pc:spChg>
        <pc:spChg chg="del">
          <ac:chgData name="Rebecca Hawkins" userId="a6d4d689-4a4f-4e8e-ae2d-f334cd5ecc1f" providerId="ADAL" clId="{DD0C3C40-3A86-49A2-A46C-0792C98C8AD9}" dt="2024-04-04T09:23:48.365" v="396" actId="478"/>
          <ac:spMkLst>
            <pc:docMk/>
            <pc:sldMk cId="1518192589" sldId="310"/>
            <ac:spMk id="5" creationId="{AD48B7EE-6A94-E4E9-EFAB-0A4AF916F698}"/>
          </ac:spMkLst>
        </pc:spChg>
        <pc:spChg chg="del">
          <ac:chgData name="Rebecca Hawkins" userId="a6d4d689-4a4f-4e8e-ae2d-f334cd5ecc1f" providerId="ADAL" clId="{DD0C3C40-3A86-49A2-A46C-0792C98C8AD9}" dt="2024-04-04T09:23:56.532" v="402" actId="478"/>
          <ac:spMkLst>
            <pc:docMk/>
            <pc:sldMk cId="1518192589" sldId="310"/>
            <ac:spMk id="6" creationId="{701089C5-6254-C532-4FD3-7CFC797FFD57}"/>
          </ac:spMkLst>
        </pc:spChg>
        <pc:spChg chg="del mod">
          <ac:chgData name="Rebecca Hawkins" userId="a6d4d689-4a4f-4e8e-ae2d-f334cd5ecc1f" providerId="ADAL" clId="{DD0C3C40-3A86-49A2-A46C-0792C98C8AD9}" dt="2024-04-04T09:23:54.747" v="401" actId="478"/>
          <ac:spMkLst>
            <pc:docMk/>
            <pc:sldMk cId="1518192589" sldId="310"/>
            <ac:spMk id="7" creationId="{4DD0EE94-1C57-B548-BF49-BB4B7A9F7BD7}"/>
          </ac:spMkLst>
        </pc:spChg>
        <pc:spChg chg="del">
          <ac:chgData name="Rebecca Hawkins" userId="a6d4d689-4a4f-4e8e-ae2d-f334cd5ecc1f" providerId="ADAL" clId="{DD0C3C40-3A86-49A2-A46C-0792C98C8AD9}" dt="2024-04-04T09:23:44.445" v="393" actId="478"/>
          <ac:spMkLst>
            <pc:docMk/>
            <pc:sldMk cId="1518192589" sldId="310"/>
            <ac:spMk id="23" creationId="{96F31962-5887-6416-B5EA-16924AF676C4}"/>
          </ac:spMkLst>
        </pc:spChg>
        <pc:spChg chg="del">
          <ac:chgData name="Rebecca Hawkins" userId="a6d4d689-4a4f-4e8e-ae2d-f334cd5ecc1f" providerId="ADAL" clId="{DD0C3C40-3A86-49A2-A46C-0792C98C8AD9}" dt="2024-04-04T09:23:49.162" v="397" actId="478"/>
          <ac:spMkLst>
            <pc:docMk/>
            <pc:sldMk cId="1518192589" sldId="310"/>
            <ac:spMk id="24" creationId="{BCA50CFF-557D-9445-9622-1EA564F92514}"/>
          </ac:spMkLst>
        </pc:spChg>
        <pc:spChg chg="del">
          <ac:chgData name="Rebecca Hawkins" userId="a6d4d689-4a4f-4e8e-ae2d-f334cd5ecc1f" providerId="ADAL" clId="{DD0C3C40-3A86-49A2-A46C-0792C98C8AD9}" dt="2024-04-04T09:23:45.625" v="394" actId="478"/>
          <ac:spMkLst>
            <pc:docMk/>
            <pc:sldMk cId="1518192589" sldId="310"/>
            <ac:spMk id="25" creationId="{146FFC91-13D6-A1E3-9556-A72367DF9D38}"/>
          </ac:spMkLst>
        </pc:spChg>
        <pc:spChg chg="del">
          <ac:chgData name="Rebecca Hawkins" userId="a6d4d689-4a4f-4e8e-ae2d-f334cd5ecc1f" providerId="ADAL" clId="{DD0C3C40-3A86-49A2-A46C-0792C98C8AD9}" dt="2024-04-04T09:23:51.011" v="398" actId="478"/>
          <ac:spMkLst>
            <pc:docMk/>
            <pc:sldMk cId="1518192589" sldId="310"/>
            <ac:spMk id="26" creationId="{2AAEF0E7-7AE9-453B-994C-AF46B1023183}"/>
          </ac:spMkLst>
        </pc:spChg>
        <pc:spChg chg="del">
          <ac:chgData name="Rebecca Hawkins" userId="a6d4d689-4a4f-4e8e-ae2d-f334cd5ecc1f" providerId="ADAL" clId="{DD0C3C40-3A86-49A2-A46C-0792C98C8AD9}" dt="2024-04-04T09:23:52.804" v="399" actId="478"/>
          <ac:spMkLst>
            <pc:docMk/>
            <pc:sldMk cId="1518192589" sldId="310"/>
            <ac:spMk id="27" creationId="{0A7AABD6-D2E6-2F43-D246-18C89DD33A20}"/>
          </ac:spMkLst>
        </pc:spChg>
        <pc:picChg chg="add mod">
          <ac:chgData name="Rebecca Hawkins" userId="a6d4d689-4a4f-4e8e-ae2d-f334cd5ecc1f" providerId="ADAL" clId="{DD0C3C40-3A86-49A2-A46C-0792C98C8AD9}" dt="2024-04-04T09:24:23.194" v="407" actId="1076"/>
          <ac:picMkLst>
            <pc:docMk/>
            <pc:sldMk cId="1518192589" sldId="310"/>
            <ac:picMk id="8" creationId="{B33C559A-2B07-99BA-F357-97CB7F94331D}"/>
          </ac:picMkLst>
        </pc:picChg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3031338544" sldId="311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4255961315" sldId="312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1305518393" sldId="313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2425534895" sldId="314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4143064153" sldId="315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961963329" sldId="316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4055432522" sldId="318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1432712359" sldId="319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1132421410" sldId="320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3965368055" sldId="321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2091175613" sldId="322"/>
        </pc:sldMkLst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2425709529" sldId="324"/>
        </pc:sldMkLst>
      </pc:sldChg>
      <pc:sldChg chg="modSp mod ord">
        <pc:chgData name="Rebecca Hawkins" userId="a6d4d689-4a4f-4e8e-ae2d-f334cd5ecc1f" providerId="ADAL" clId="{DD0C3C40-3A86-49A2-A46C-0792C98C8AD9}" dt="2024-04-04T09:34:47.530" v="1009" actId="255"/>
        <pc:sldMkLst>
          <pc:docMk/>
          <pc:sldMk cId="4281237590" sldId="326"/>
        </pc:sldMkLst>
        <pc:spChg chg="mod">
          <ac:chgData name="Rebecca Hawkins" userId="a6d4d689-4a4f-4e8e-ae2d-f334cd5ecc1f" providerId="ADAL" clId="{DD0C3C40-3A86-49A2-A46C-0792C98C8AD9}" dt="2024-04-04T09:34:47.530" v="1009" actId="255"/>
          <ac:spMkLst>
            <pc:docMk/>
            <pc:sldMk cId="4281237590" sldId="326"/>
            <ac:spMk id="15" creationId="{AD091853-0FAA-4B6C-B32B-529611572FD8}"/>
          </ac:spMkLst>
        </pc:spChg>
      </pc:sldChg>
      <pc:sldChg chg="del">
        <pc:chgData name="Rebecca Hawkins" userId="a6d4d689-4a4f-4e8e-ae2d-f334cd5ecc1f" providerId="ADAL" clId="{DD0C3C40-3A86-49A2-A46C-0792C98C8AD9}" dt="2024-04-06T12:04:10.498" v="4397" actId="47"/>
        <pc:sldMkLst>
          <pc:docMk/>
          <pc:sldMk cId="226159038" sldId="327"/>
        </pc:sldMkLst>
      </pc:sldChg>
      <pc:sldChg chg="del">
        <pc:chgData name="Rebecca Hawkins" userId="a6d4d689-4a4f-4e8e-ae2d-f334cd5ecc1f" providerId="ADAL" clId="{DD0C3C40-3A86-49A2-A46C-0792C98C8AD9}" dt="2024-04-04T10:19:48.318" v="3321" actId="47"/>
        <pc:sldMkLst>
          <pc:docMk/>
          <pc:sldMk cId="1108939660" sldId="342"/>
        </pc:sldMkLst>
      </pc:sldChg>
      <pc:sldChg chg="del">
        <pc:chgData name="Rebecca Hawkins" userId="a6d4d689-4a4f-4e8e-ae2d-f334cd5ecc1f" providerId="ADAL" clId="{DD0C3C40-3A86-49A2-A46C-0792C98C8AD9}" dt="2024-04-04T10:19:48.970" v="3322" actId="47"/>
        <pc:sldMkLst>
          <pc:docMk/>
          <pc:sldMk cId="562606596" sldId="350"/>
        </pc:sldMkLst>
      </pc:sldChg>
      <pc:sldChg chg="del">
        <pc:chgData name="Rebecca Hawkins" userId="a6d4d689-4a4f-4e8e-ae2d-f334cd5ecc1f" providerId="ADAL" clId="{DD0C3C40-3A86-49A2-A46C-0792C98C8AD9}" dt="2024-04-04T10:19:49.556" v="3323" actId="47"/>
        <pc:sldMkLst>
          <pc:docMk/>
          <pc:sldMk cId="1118577502" sldId="351"/>
        </pc:sldMkLst>
      </pc:sldChg>
      <pc:sldChg chg="del">
        <pc:chgData name="Rebecca Hawkins" userId="a6d4d689-4a4f-4e8e-ae2d-f334cd5ecc1f" providerId="ADAL" clId="{DD0C3C40-3A86-49A2-A46C-0792C98C8AD9}" dt="2024-04-04T10:19:50.152" v="3324" actId="47"/>
        <pc:sldMkLst>
          <pc:docMk/>
          <pc:sldMk cId="3274804840" sldId="352"/>
        </pc:sldMkLst>
      </pc:sldChg>
      <pc:sldChg chg="addSp delSp modSp mod">
        <pc:chgData name="Rebecca Hawkins" userId="a6d4d689-4a4f-4e8e-ae2d-f334cd5ecc1f" providerId="ADAL" clId="{DD0C3C40-3A86-49A2-A46C-0792C98C8AD9}" dt="2024-04-04T10:20:53.620" v="3389" actId="14826"/>
        <pc:sldMkLst>
          <pc:docMk/>
          <pc:sldMk cId="2032956130" sldId="354"/>
        </pc:sldMkLst>
        <pc:spChg chg="mod">
          <ac:chgData name="Rebecca Hawkins" userId="a6d4d689-4a4f-4e8e-ae2d-f334cd5ecc1f" providerId="ADAL" clId="{DD0C3C40-3A86-49A2-A46C-0792C98C8AD9}" dt="2024-04-04T10:20:39.548" v="3387" actId="14100"/>
          <ac:spMkLst>
            <pc:docMk/>
            <pc:sldMk cId="2032956130" sldId="354"/>
            <ac:spMk id="2" creationId="{4CD05DFE-63F3-8A97-FC77-B25EB7A2A150}"/>
          </ac:spMkLst>
        </pc:spChg>
        <pc:spChg chg="add del mod">
          <ac:chgData name="Rebecca Hawkins" userId="a6d4d689-4a4f-4e8e-ae2d-f334cd5ecc1f" providerId="ADAL" clId="{DD0C3C40-3A86-49A2-A46C-0792C98C8AD9}" dt="2024-04-04T10:20:09.350" v="3326" actId="478"/>
          <ac:spMkLst>
            <pc:docMk/>
            <pc:sldMk cId="2032956130" sldId="354"/>
            <ac:spMk id="4" creationId="{03A4A369-000B-D4F8-6C4C-854D55279449}"/>
          </ac:spMkLst>
        </pc:spChg>
        <pc:spChg chg="add mod">
          <ac:chgData name="Rebecca Hawkins" userId="a6d4d689-4a4f-4e8e-ae2d-f334cd5ecc1f" providerId="ADAL" clId="{DD0C3C40-3A86-49A2-A46C-0792C98C8AD9}" dt="2024-04-04T10:20:25.572" v="3368" actId="20577"/>
          <ac:spMkLst>
            <pc:docMk/>
            <pc:sldMk cId="2032956130" sldId="354"/>
            <ac:spMk id="5" creationId="{A3A08A89-0F2E-4E69-2109-4C1FA5F37AE6}"/>
          </ac:spMkLst>
        </pc:spChg>
        <pc:spChg chg="del">
          <ac:chgData name="Rebecca Hawkins" userId="a6d4d689-4a4f-4e8e-ae2d-f334cd5ecc1f" providerId="ADAL" clId="{DD0C3C40-3A86-49A2-A46C-0792C98C8AD9}" dt="2024-04-04T10:20:05.369" v="3325" actId="478"/>
          <ac:spMkLst>
            <pc:docMk/>
            <pc:sldMk cId="2032956130" sldId="354"/>
            <ac:spMk id="7" creationId="{E346D01C-3B55-4FAB-84F2-AC3160B745CE}"/>
          </ac:spMkLst>
        </pc:spChg>
        <pc:spChg chg="mod">
          <ac:chgData name="Rebecca Hawkins" userId="a6d4d689-4a4f-4e8e-ae2d-f334cd5ecc1f" providerId="ADAL" clId="{DD0C3C40-3A86-49A2-A46C-0792C98C8AD9}" dt="2024-04-04T10:20:44.805" v="3388" actId="1076"/>
          <ac:spMkLst>
            <pc:docMk/>
            <pc:sldMk cId="2032956130" sldId="354"/>
            <ac:spMk id="8" creationId="{DD02C16C-3D4F-6B8F-6958-3D01B0F7AE51}"/>
          </ac:spMkLst>
        </pc:spChg>
        <pc:spChg chg="mod">
          <ac:chgData name="Rebecca Hawkins" userId="a6d4d689-4a4f-4e8e-ae2d-f334cd5ecc1f" providerId="ADAL" clId="{DD0C3C40-3A86-49A2-A46C-0792C98C8AD9}" dt="2024-04-04T10:20:35.961" v="3386" actId="1036"/>
          <ac:spMkLst>
            <pc:docMk/>
            <pc:sldMk cId="2032956130" sldId="354"/>
            <ac:spMk id="10" creationId="{4DF71B39-BFF0-5BDF-291F-27A9A0585BC1}"/>
          </ac:spMkLst>
        </pc:spChg>
        <pc:spChg chg="mod">
          <ac:chgData name="Rebecca Hawkins" userId="a6d4d689-4a4f-4e8e-ae2d-f334cd5ecc1f" providerId="ADAL" clId="{DD0C3C40-3A86-49A2-A46C-0792C98C8AD9}" dt="2024-04-04T10:20:35.961" v="3386" actId="1036"/>
          <ac:spMkLst>
            <pc:docMk/>
            <pc:sldMk cId="2032956130" sldId="354"/>
            <ac:spMk id="11" creationId="{F6A29384-D03D-F412-A490-66A3DFB72C07}"/>
          </ac:spMkLst>
        </pc:spChg>
        <pc:spChg chg="mod">
          <ac:chgData name="Rebecca Hawkins" userId="a6d4d689-4a4f-4e8e-ae2d-f334cd5ecc1f" providerId="ADAL" clId="{DD0C3C40-3A86-49A2-A46C-0792C98C8AD9}" dt="2024-04-04T10:20:35.961" v="3386" actId="1036"/>
          <ac:spMkLst>
            <pc:docMk/>
            <pc:sldMk cId="2032956130" sldId="354"/>
            <ac:spMk id="12" creationId="{F138FF02-0FE3-FC2A-6C3B-81C70366815E}"/>
          </ac:spMkLst>
        </pc:spChg>
        <pc:spChg chg="mod">
          <ac:chgData name="Rebecca Hawkins" userId="a6d4d689-4a4f-4e8e-ae2d-f334cd5ecc1f" providerId="ADAL" clId="{DD0C3C40-3A86-49A2-A46C-0792C98C8AD9}" dt="2024-04-04T10:20:35.961" v="3386" actId="1036"/>
          <ac:spMkLst>
            <pc:docMk/>
            <pc:sldMk cId="2032956130" sldId="354"/>
            <ac:spMk id="13" creationId="{721DEDB3-752D-7B3D-E7F5-BFDB1E5178CC}"/>
          </ac:spMkLst>
        </pc:spChg>
        <pc:picChg chg="add mod">
          <ac:chgData name="Rebecca Hawkins" userId="a6d4d689-4a4f-4e8e-ae2d-f334cd5ecc1f" providerId="ADAL" clId="{DD0C3C40-3A86-49A2-A46C-0792C98C8AD9}" dt="2024-04-04T10:20:53.620" v="3389" actId="14826"/>
          <ac:picMkLst>
            <pc:docMk/>
            <pc:sldMk cId="2032956130" sldId="354"/>
            <ac:picMk id="6" creationId="{BABF8F66-AB9A-6522-5243-A067B5DBE36A}"/>
          </ac:picMkLst>
        </pc:picChg>
      </pc:sldChg>
      <pc:sldChg chg="modSp mod">
        <pc:chgData name="Rebecca Hawkins" userId="a6d4d689-4a4f-4e8e-ae2d-f334cd5ecc1f" providerId="ADAL" clId="{DD0C3C40-3A86-49A2-A46C-0792C98C8AD9}" dt="2024-04-04T09:20:01.596" v="263" actId="20577"/>
        <pc:sldMkLst>
          <pc:docMk/>
          <pc:sldMk cId="842005105" sldId="355"/>
        </pc:sldMkLst>
        <pc:spChg chg="mod">
          <ac:chgData name="Rebecca Hawkins" userId="a6d4d689-4a4f-4e8e-ae2d-f334cd5ecc1f" providerId="ADAL" clId="{DD0C3C40-3A86-49A2-A46C-0792C98C8AD9}" dt="2024-04-04T09:19:18.394" v="200" actId="313"/>
          <ac:spMkLst>
            <pc:docMk/>
            <pc:sldMk cId="842005105" sldId="355"/>
            <ac:spMk id="5" creationId="{662022E0-7E3B-C343-C5BD-8E6B1257C9B5}"/>
          </ac:spMkLst>
        </pc:spChg>
        <pc:spChg chg="mod">
          <ac:chgData name="Rebecca Hawkins" userId="a6d4d689-4a4f-4e8e-ae2d-f334cd5ecc1f" providerId="ADAL" clId="{DD0C3C40-3A86-49A2-A46C-0792C98C8AD9}" dt="2024-04-04T09:18:57.663" v="146" actId="20577"/>
          <ac:spMkLst>
            <pc:docMk/>
            <pc:sldMk cId="842005105" sldId="355"/>
            <ac:spMk id="6" creationId="{0FADFD72-ADEC-E2D2-0D29-CE4874B233F1}"/>
          </ac:spMkLst>
        </pc:spChg>
        <pc:spChg chg="mod">
          <ac:chgData name="Rebecca Hawkins" userId="a6d4d689-4a4f-4e8e-ae2d-f334cd5ecc1f" providerId="ADAL" clId="{DD0C3C40-3A86-49A2-A46C-0792C98C8AD9}" dt="2024-04-04T09:20:01.596" v="263" actId="20577"/>
          <ac:spMkLst>
            <pc:docMk/>
            <pc:sldMk cId="842005105" sldId="355"/>
            <ac:spMk id="8" creationId="{AA636B00-78C6-3C36-8FFB-6C3579ED1D8C}"/>
          </ac:spMkLst>
        </pc:spChg>
      </pc:sldChg>
      <pc:sldChg chg="del">
        <pc:chgData name="Rebecca Hawkins" userId="a6d4d689-4a4f-4e8e-ae2d-f334cd5ecc1f" providerId="ADAL" clId="{DD0C3C40-3A86-49A2-A46C-0792C98C8AD9}" dt="2024-04-04T09:20:07.026" v="264" actId="47"/>
        <pc:sldMkLst>
          <pc:docMk/>
          <pc:sldMk cId="2979339617" sldId="356"/>
        </pc:sldMkLst>
      </pc:sldChg>
      <pc:sldChg chg="del">
        <pc:chgData name="Rebecca Hawkins" userId="a6d4d689-4a4f-4e8e-ae2d-f334cd5ecc1f" providerId="ADAL" clId="{DD0C3C40-3A86-49A2-A46C-0792C98C8AD9}" dt="2024-04-04T10:21:01.497" v="3390" actId="47"/>
        <pc:sldMkLst>
          <pc:docMk/>
          <pc:sldMk cId="314013465" sldId="357"/>
        </pc:sldMkLst>
      </pc:sldChg>
      <pc:sldChg chg="del">
        <pc:chgData name="Rebecca Hawkins" userId="a6d4d689-4a4f-4e8e-ae2d-f334cd5ecc1f" providerId="ADAL" clId="{DD0C3C40-3A86-49A2-A46C-0792C98C8AD9}" dt="2024-04-04T10:21:02.697" v="3392" actId="47"/>
        <pc:sldMkLst>
          <pc:docMk/>
          <pc:sldMk cId="914377203" sldId="358"/>
        </pc:sldMkLst>
      </pc:sldChg>
      <pc:sldChg chg="del">
        <pc:chgData name="Rebecca Hawkins" userId="a6d4d689-4a4f-4e8e-ae2d-f334cd5ecc1f" providerId="ADAL" clId="{DD0C3C40-3A86-49A2-A46C-0792C98C8AD9}" dt="2024-04-04T10:23:35.740" v="3666" actId="47"/>
        <pc:sldMkLst>
          <pc:docMk/>
          <pc:sldMk cId="1318413536" sldId="360"/>
        </pc:sldMkLst>
      </pc:sldChg>
      <pc:sldChg chg="del">
        <pc:chgData name="Rebecca Hawkins" userId="a6d4d689-4a4f-4e8e-ae2d-f334cd5ecc1f" providerId="ADAL" clId="{DD0C3C40-3A86-49A2-A46C-0792C98C8AD9}" dt="2024-04-04T10:21:05.241" v="3396" actId="47"/>
        <pc:sldMkLst>
          <pc:docMk/>
          <pc:sldMk cId="2709146191" sldId="361"/>
        </pc:sldMkLst>
      </pc:sldChg>
      <pc:sldChg chg="del">
        <pc:chgData name="Rebecca Hawkins" userId="a6d4d689-4a4f-4e8e-ae2d-f334cd5ecc1f" providerId="ADAL" clId="{DD0C3C40-3A86-49A2-A46C-0792C98C8AD9}" dt="2024-04-04T10:21:26.781" v="3397" actId="47"/>
        <pc:sldMkLst>
          <pc:docMk/>
          <pc:sldMk cId="2278224133" sldId="362"/>
        </pc:sldMkLst>
      </pc:sldChg>
      <pc:sldChg chg="addSp delSp modSp mod">
        <pc:chgData name="Rebecca Hawkins" userId="a6d4d689-4a4f-4e8e-ae2d-f334cd5ecc1f" providerId="ADAL" clId="{DD0C3C40-3A86-49A2-A46C-0792C98C8AD9}" dt="2024-04-04T09:30:27.565" v="697" actId="1076"/>
        <pc:sldMkLst>
          <pc:docMk/>
          <pc:sldMk cId="1231716994" sldId="363"/>
        </pc:sldMkLst>
        <pc:spChg chg="mod">
          <ac:chgData name="Rebecca Hawkins" userId="a6d4d689-4a4f-4e8e-ae2d-f334cd5ecc1f" providerId="ADAL" clId="{DD0C3C40-3A86-49A2-A46C-0792C98C8AD9}" dt="2024-04-04T09:30:17.987" v="693" actId="14100"/>
          <ac:spMkLst>
            <pc:docMk/>
            <pc:sldMk cId="1231716994" sldId="363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09:30:14.470" v="692" actId="1076"/>
          <ac:spMkLst>
            <pc:docMk/>
            <pc:sldMk cId="1231716994" sldId="363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30:11.779" v="691" actId="1076"/>
          <ac:spMkLst>
            <pc:docMk/>
            <pc:sldMk cId="1231716994" sldId="363"/>
            <ac:spMk id="4" creationId="{00000000-0000-0000-0000-000000000000}"/>
          </ac:spMkLst>
        </pc:spChg>
        <pc:spChg chg="del">
          <ac:chgData name="Rebecca Hawkins" userId="a6d4d689-4a4f-4e8e-ae2d-f334cd5ecc1f" providerId="ADAL" clId="{DD0C3C40-3A86-49A2-A46C-0792C98C8AD9}" dt="2024-04-04T09:24:54.396" v="411" actId="478"/>
          <ac:spMkLst>
            <pc:docMk/>
            <pc:sldMk cId="1231716994" sldId="363"/>
            <ac:spMk id="8" creationId="{9DB48AC2-6F55-F096-DFDB-E206902F1D1F}"/>
          </ac:spMkLst>
        </pc:spChg>
        <pc:spChg chg="del mod topLvl">
          <ac:chgData name="Rebecca Hawkins" userId="a6d4d689-4a4f-4e8e-ae2d-f334cd5ecc1f" providerId="ADAL" clId="{DD0C3C40-3A86-49A2-A46C-0792C98C8AD9}" dt="2024-04-04T09:28:17.905" v="649" actId="478"/>
          <ac:spMkLst>
            <pc:docMk/>
            <pc:sldMk cId="1231716994" sldId="363"/>
            <ac:spMk id="14" creationId="{D27842E7-A913-DA72-3DA6-A1EE0690BBA3}"/>
          </ac:spMkLst>
        </pc:spChg>
        <pc:spChg chg="add mod">
          <ac:chgData name="Rebecca Hawkins" userId="a6d4d689-4a4f-4e8e-ae2d-f334cd5ecc1f" providerId="ADAL" clId="{DD0C3C40-3A86-49A2-A46C-0792C98C8AD9}" dt="2024-04-04T09:28:53.968" v="669" actId="1037"/>
          <ac:spMkLst>
            <pc:docMk/>
            <pc:sldMk cId="1231716994" sldId="363"/>
            <ac:spMk id="15" creationId="{76217CD6-7032-CE61-4A9A-CC27202ADDB3}"/>
          </ac:spMkLst>
        </pc:spChg>
        <pc:grpChg chg="add del mod">
          <ac:chgData name="Rebecca Hawkins" userId="a6d4d689-4a4f-4e8e-ae2d-f334cd5ecc1f" providerId="ADAL" clId="{DD0C3C40-3A86-49A2-A46C-0792C98C8AD9}" dt="2024-04-04T09:28:17.905" v="649" actId="478"/>
          <ac:grpSpMkLst>
            <pc:docMk/>
            <pc:sldMk cId="1231716994" sldId="363"/>
            <ac:grpSpMk id="12" creationId="{A2AB06B5-C2BD-189C-5230-131BA7FDE734}"/>
          </ac:grpSpMkLst>
        </pc:grpChg>
        <pc:picChg chg="add del mod">
          <ac:chgData name="Rebecca Hawkins" userId="a6d4d689-4a4f-4e8e-ae2d-f334cd5ecc1f" providerId="ADAL" clId="{DD0C3C40-3A86-49A2-A46C-0792C98C8AD9}" dt="2024-04-04T09:25:07.021" v="412" actId="478"/>
          <ac:picMkLst>
            <pc:docMk/>
            <pc:sldMk cId="1231716994" sldId="363"/>
            <ac:picMk id="5" creationId="{1774A179-C53F-4199-EA87-6D01B91BAB67}"/>
          </ac:picMkLst>
        </pc:picChg>
        <pc:picChg chg="add mod">
          <ac:chgData name="Rebecca Hawkins" userId="a6d4d689-4a4f-4e8e-ae2d-f334cd5ecc1f" providerId="ADAL" clId="{DD0C3C40-3A86-49A2-A46C-0792C98C8AD9}" dt="2024-04-04T09:30:04.571" v="690" actId="1076"/>
          <ac:picMkLst>
            <pc:docMk/>
            <pc:sldMk cId="1231716994" sldId="363"/>
            <ac:picMk id="6" creationId="{946FDDCB-CDB9-772F-8C5A-97B458FDF33B}"/>
          </ac:picMkLst>
        </pc:picChg>
        <pc:picChg chg="del">
          <ac:chgData name="Rebecca Hawkins" userId="a6d4d689-4a4f-4e8e-ae2d-f334cd5ecc1f" providerId="ADAL" clId="{DD0C3C40-3A86-49A2-A46C-0792C98C8AD9}" dt="2024-04-04T09:24:39.245" v="409" actId="478"/>
          <ac:picMkLst>
            <pc:docMk/>
            <pc:sldMk cId="1231716994" sldId="363"/>
            <ac:picMk id="7" creationId="{1F48911D-68C2-FC80-47FD-C917D9D776F8}"/>
          </ac:picMkLst>
        </pc:picChg>
        <pc:picChg chg="add mod">
          <ac:chgData name="Rebecca Hawkins" userId="a6d4d689-4a4f-4e8e-ae2d-f334cd5ecc1f" providerId="ADAL" clId="{DD0C3C40-3A86-49A2-A46C-0792C98C8AD9}" dt="2024-04-04T09:30:26.058" v="696" actId="1076"/>
          <ac:picMkLst>
            <pc:docMk/>
            <pc:sldMk cId="1231716994" sldId="363"/>
            <ac:picMk id="9" creationId="{DE4BECD0-22B2-6DC8-4238-1C67BC75CC82}"/>
          </ac:picMkLst>
        </pc:picChg>
        <pc:picChg chg="del">
          <ac:chgData name="Rebecca Hawkins" userId="a6d4d689-4a4f-4e8e-ae2d-f334cd5ecc1f" providerId="ADAL" clId="{DD0C3C40-3A86-49A2-A46C-0792C98C8AD9}" dt="2024-04-04T09:24:38.495" v="408" actId="478"/>
          <ac:picMkLst>
            <pc:docMk/>
            <pc:sldMk cId="1231716994" sldId="363"/>
            <ac:picMk id="10" creationId="{4E8E3DC2-AB7D-6A18-EE71-D32BAB42D166}"/>
          </ac:picMkLst>
        </pc:picChg>
        <pc:picChg chg="add mod">
          <ac:chgData name="Rebecca Hawkins" userId="a6d4d689-4a4f-4e8e-ae2d-f334cd5ecc1f" providerId="ADAL" clId="{DD0C3C40-3A86-49A2-A46C-0792C98C8AD9}" dt="2024-04-04T09:30:27.565" v="697" actId="1076"/>
          <ac:picMkLst>
            <pc:docMk/>
            <pc:sldMk cId="1231716994" sldId="363"/>
            <ac:picMk id="11" creationId="{DA3C6B13-FD24-8D21-6CE2-FF1FD60495D4}"/>
          </ac:picMkLst>
        </pc:picChg>
        <pc:picChg chg="mod topLvl">
          <ac:chgData name="Rebecca Hawkins" userId="a6d4d689-4a4f-4e8e-ae2d-f334cd5ecc1f" providerId="ADAL" clId="{DD0C3C40-3A86-49A2-A46C-0792C98C8AD9}" dt="2024-04-04T09:28:29.335" v="656" actId="1076"/>
          <ac:picMkLst>
            <pc:docMk/>
            <pc:sldMk cId="1231716994" sldId="363"/>
            <ac:picMk id="13" creationId="{DD23A932-FF4A-A3AD-4910-A398FF1E8A0C}"/>
          </ac:picMkLst>
        </pc:picChg>
      </pc:sldChg>
      <pc:sldChg chg="del">
        <pc:chgData name="Rebecca Hawkins" userId="a6d4d689-4a4f-4e8e-ae2d-f334cd5ecc1f" providerId="ADAL" clId="{DD0C3C40-3A86-49A2-A46C-0792C98C8AD9}" dt="2024-04-04T10:21:02.181" v="3391" actId="47"/>
        <pc:sldMkLst>
          <pc:docMk/>
          <pc:sldMk cId="3338120933" sldId="364"/>
        </pc:sldMkLst>
      </pc:sldChg>
      <pc:sldChg chg="del">
        <pc:chgData name="Rebecca Hawkins" userId="a6d4d689-4a4f-4e8e-ae2d-f334cd5ecc1f" providerId="ADAL" clId="{DD0C3C40-3A86-49A2-A46C-0792C98C8AD9}" dt="2024-04-04T10:21:03.268" v="3393" actId="47"/>
        <pc:sldMkLst>
          <pc:docMk/>
          <pc:sldMk cId="4243145509" sldId="365"/>
        </pc:sldMkLst>
      </pc:sldChg>
      <pc:sldChg chg="del">
        <pc:chgData name="Rebecca Hawkins" userId="a6d4d689-4a4f-4e8e-ae2d-f334cd5ecc1f" providerId="ADAL" clId="{DD0C3C40-3A86-49A2-A46C-0792C98C8AD9}" dt="2024-04-04T10:21:03.821" v="3394" actId="47"/>
        <pc:sldMkLst>
          <pc:docMk/>
          <pc:sldMk cId="185292955" sldId="366"/>
        </pc:sldMkLst>
      </pc:sldChg>
      <pc:sldChg chg="del">
        <pc:chgData name="Rebecca Hawkins" userId="a6d4d689-4a4f-4e8e-ae2d-f334cd5ecc1f" providerId="ADAL" clId="{DD0C3C40-3A86-49A2-A46C-0792C98C8AD9}" dt="2024-04-04T10:21:04.392" v="3395" actId="47"/>
        <pc:sldMkLst>
          <pc:docMk/>
          <pc:sldMk cId="2974542079" sldId="367"/>
        </pc:sldMkLst>
      </pc:sldChg>
      <pc:sldChg chg="addSp delSp modSp mod">
        <pc:chgData name="Rebecca Hawkins" userId="a6d4d689-4a4f-4e8e-ae2d-f334cd5ecc1f" providerId="ADAL" clId="{DD0C3C40-3A86-49A2-A46C-0792C98C8AD9}" dt="2024-04-04T10:55:14.668" v="4129" actId="1076"/>
        <pc:sldMkLst>
          <pc:docMk/>
          <pc:sldMk cId="195595403" sldId="368"/>
        </pc:sldMkLst>
        <pc:spChg chg="del">
          <ac:chgData name="Rebecca Hawkins" userId="a6d4d689-4a4f-4e8e-ae2d-f334cd5ecc1f" providerId="ADAL" clId="{DD0C3C40-3A86-49A2-A46C-0792C98C8AD9}" dt="2024-04-04T10:42:02.199" v="3667" actId="478"/>
          <ac:spMkLst>
            <pc:docMk/>
            <pc:sldMk cId="195595403" sldId="368"/>
            <ac:spMk id="2" creationId="{C0C6AF07-A3F7-8499-CA7B-BC7C289625CB}"/>
          </ac:spMkLst>
        </pc:spChg>
        <pc:spChg chg="add mod">
          <ac:chgData name="Rebecca Hawkins" userId="a6d4d689-4a4f-4e8e-ae2d-f334cd5ecc1f" providerId="ADAL" clId="{DD0C3C40-3A86-49A2-A46C-0792C98C8AD9}" dt="2024-04-04T10:54:02.367" v="4087" actId="1076"/>
          <ac:spMkLst>
            <pc:docMk/>
            <pc:sldMk cId="195595403" sldId="368"/>
            <ac:spMk id="3" creationId="{4E9288CB-141D-5417-5ED3-CF31B2E6B3C8}"/>
          </ac:spMkLst>
        </pc:spChg>
        <pc:spChg chg="mod">
          <ac:chgData name="Rebecca Hawkins" userId="a6d4d689-4a4f-4e8e-ae2d-f334cd5ecc1f" providerId="ADAL" clId="{DD0C3C40-3A86-49A2-A46C-0792C98C8AD9}" dt="2024-04-04T09:22:01.814" v="326" actId="20577"/>
          <ac:spMkLst>
            <pc:docMk/>
            <pc:sldMk cId="195595403" sldId="368"/>
            <ac:spMk id="4" creationId="{00000000-0000-0000-0000-000000000000}"/>
          </ac:spMkLst>
        </pc:spChg>
        <pc:spChg chg="add mod">
          <ac:chgData name="Rebecca Hawkins" userId="a6d4d689-4a4f-4e8e-ae2d-f334cd5ecc1f" providerId="ADAL" clId="{DD0C3C40-3A86-49A2-A46C-0792C98C8AD9}" dt="2024-04-04T10:54:37.636" v="4116" actId="20577"/>
          <ac:spMkLst>
            <pc:docMk/>
            <pc:sldMk cId="195595403" sldId="368"/>
            <ac:spMk id="7" creationId="{96C1A011-6312-E46F-20EE-334D300DD07C}"/>
          </ac:spMkLst>
        </pc:spChg>
        <pc:picChg chg="del">
          <ac:chgData name="Rebecca Hawkins" userId="a6d4d689-4a4f-4e8e-ae2d-f334cd5ecc1f" providerId="ADAL" clId="{DD0C3C40-3A86-49A2-A46C-0792C98C8AD9}" dt="2024-04-04T09:21:54.815" v="320" actId="478"/>
          <ac:picMkLst>
            <pc:docMk/>
            <pc:sldMk cId="195595403" sldId="368"/>
            <ac:picMk id="5" creationId="{F286F121-7EC1-BA17-2DE1-F5F81650EFEE}"/>
          </ac:picMkLst>
        </pc:picChg>
        <pc:picChg chg="add mod">
          <ac:chgData name="Rebecca Hawkins" userId="a6d4d689-4a4f-4e8e-ae2d-f334cd5ecc1f" providerId="ADAL" clId="{DD0C3C40-3A86-49A2-A46C-0792C98C8AD9}" dt="2024-04-04T10:55:14.668" v="4129" actId="1076"/>
          <ac:picMkLst>
            <pc:docMk/>
            <pc:sldMk cId="195595403" sldId="368"/>
            <ac:picMk id="11" creationId="{CBD33674-16D7-587B-B582-494AAEF5C81C}"/>
          </ac:picMkLst>
        </pc:picChg>
        <pc:picChg chg="del">
          <ac:chgData name="Rebecca Hawkins" userId="a6d4d689-4a4f-4e8e-ae2d-f334cd5ecc1f" providerId="ADAL" clId="{DD0C3C40-3A86-49A2-A46C-0792C98C8AD9}" dt="2024-04-04T09:21:56.817" v="321" actId="478"/>
          <ac:picMkLst>
            <pc:docMk/>
            <pc:sldMk cId="195595403" sldId="368"/>
            <ac:picMk id="12" creationId="{4A5360EE-ECC7-549A-47A4-299243A489E7}"/>
          </ac:picMkLst>
        </pc:picChg>
        <pc:picChg chg="add mod">
          <ac:chgData name="Rebecca Hawkins" userId="a6d4d689-4a4f-4e8e-ae2d-f334cd5ecc1f" providerId="ADAL" clId="{DD0C3C40-3A86-49A2-A46C-0792C98C8AD9}" dt="2024-04-04T10:55:04.121" v="4125" actId="1076"/>
          <ac:picMkLst>
            <pc:docMk/>
            <pc:sldMk cId="195595403" sldId="368"/>
            <ac:picMk id="13" creationId="{58803902-82BE-6E55-FE99-A1964250AAAF}"/>
          </ac:picMkLst>
        </pc:picChg>
        <pc:picChg chg="add mod">
          <ac:chgData name="Rebecca Hawkins" userId="a6d4d689-4a4f-4e8e-ae2d-f334cd5ecc1f" providerId="ADAL" clId="{DD0C3C40-3A86-49A2-A46C-0792C98C8AD9}" dt="2024-04-04T10:55:12.756" v="4128" actId="1076"/>
          <ac:picMkLst>
            <pc:docMk/>
            <pc:sldMk cId="195595403" sldId="368"/>
            <ac:picMk id="15" creationId="{8EB1E315-6B0F-7CFA-C1C5-C5C9158B7B26}"/>
          </ac:picMkLst>
        </pc:picChg>
        <pc:picChg chg="add mod">
          <ac:chgData name="Rebecca Hawkins" userId="a6d4d689-4a4f-4e8e-ae2d-f334cd5ecc1f" providerId="ADAL" clId="{DD0C3C40-3A86-49A2-A46C-0792C98C8AD9}" dt="2024-04-04T10:54:53.135" v="4122" actId="1076"/>
          <ac:picMkLst>
            <pc:docMk/>
            <pc:sldMk cId="195595403" sldId="368"/>
            <ac:picMk id="17" creationId="{DF021EBB-C4D3-2157-4073-9E1CE93E3815}"/>
          </ac:picMkLst>
        </pc:picChg>
        <pc:picChg chg="add mod">
          <ac:chgData name="Rebecca Hawkins" userId="a6d4d689-4a4f-4e8e-ae2d-f334cd5ecc1f" providerId="ADAL" clId="{DD0C3C40-3A86-49A2-A46C-0792C98C8AD9}" dt="2024-04-04T10:55:07.932" v="4126" actId="1076"/>
          <ac:picMkLst>
            <pc:docMk/>
            <pc:sldMk cId="195595403" sldId="368"/>
            <ac:picMk id="19" creationId="{F0174D90-74F2-2205-394B-8125FFE6CD12}"/>
          </ac:picMkLst>
        </pc:picChg>
        <pc:picChg chg="add mod">
          <ac:chgData name="Rebecca Hawkins" userId="a6d4d689-4a4f-4e8e-ae2d-f334cd5ecc1f" providerId="ADAL" clId="{DD0C3C40-3A86-49A2-A46C-0792C98C8AD9}" dt="2024-04-04T10:55:09.770" v="4127" actId="1076"/>
          <ac:picMkLst>
            <pc:docMk/>
            <pc:sldMk cId="195595403" sldId="368"/>
            <ac:picMk id="21" creationId="{1E44DC55-4FE5-E47E-82CD-1137B875DE94}"/>
          </ac:picMkLst>
        </pc:picChg>
      </pc:sldChg>
      <pc:sldChg chg="del">
        <pc:chgData name="Rebecca Hawkins" userId="a6d4d689-4a4f-4e8e-ae2d-f334cd5ecc1f" providerId="ADAL" clId="{DD0C3C40-3A86-49A2-A46C-0792C98C8AD9}" dt="2024-04-04T10:21:27.709" v="3398" actId="47"/>
        <pc:sldMkLst>
          <pc:docMk/>
          <pc:sldMk cId="1443543690" sldId="369"/>
        </pc:sldMkLst>
      </pc:sldChg>
      <pc:sldChg chg="del">
        <pc:chgData name="Rebecca Hawkins" userId="a6d4d689-4a4f-4e8e-ae2d-f334cd5ecc1f" providerId="ADAL" clId="{DD0C3C40-3A86-49A2-A46C-0792C98C8AD9}" dt="2024-04-04T10:19:47.590" v="3320" actId="47"/>
        <pc:sldMkLst>
          <pc:docMk/>
          <pc:sldMk cId="3711687652" sldId="372"/>
        </pc:sldMkLst>
      </pc:sldChg>
      <pc:sldChg chg="del">
        <pc:chgData name="Rebecca Hawkins" userId="a6d4d689-4a4f-4e8e-ae2d-f334cd5ecc1f" providerId="ADAL" clId="{DD0C3C40-3A86-49A2-A46C-0792C98C8AD9}" dt="2024-04-04T10:21:28.489" v="3399" actId="47"/>
        <pc:sldMkLst>
          <pc:docMk/>
          <pc:sldMk cId="2934752026" sldId="377"/>
        </pc:sldMkLst>
      </pc:sldChg>
      <pc:sldChg chg="addSp delSp modSp add mod ord">
        <pc:chgData name="Rebecca Hawkins" userId="a6d4d689-4a4f-4e8e-ae2d-f334cd5ecc1f" providerId="ADAL" clId="{DD0C3C40-3A86-49A2-A46C-0792C98C8AD9}" dt="2024-04-04T09:21:22.570" v="319" actId="1035"/>
        <pc:sldMkLst>
          <pc:docMk/>
          <pc:sldMk cId="74352286" sldId="378"/>
        </pc:sldMkLst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2" creationId="{33357F4B-374E-02C5-B5D0-405BB1D9AA80}"/>
          </ac:spMkLst>
        </pc:spChg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3" creationId="{F4DE2E10-B09F-AC0A-B255-19FE0172849C}"/>
          </ac:spMkLst>
        </pc:spChg>
        <pc:spChg chg="mod">
          <ac:chgData name="Rebecca Hawkins" userId="a6d4d689-4a4f-4e8e-ae2d-f334cd5ecc1f" providerId="ADAL" clId="{DD0C3C40-3A86-49A2-A46C-0792C98C8AD9}" dt="2024-04-04T09:21:08.384" v="298" actId="5793"/>
          <ac:spMkLst>
            <pc:docMk/>
            <pc:sldMk cId="74352286" sldId="378"/>
            <ac:spMk id="4" creationId="{00000000-0000-0000-0000-000000000000}"/>
          </ac:spMkLst>
        </pc:spChg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5" creationId="{72629402-8511-80BE-BBEE-FE2641550182}"/>
          </ac:spMkLst>
        </pc:spChg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6" creationId="{8E39420D-B8F0-582A-B9EF-3843E6B512C5}"/>
          </ac:spMkLst>
        </pc:spChg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7" creationId="{1F286AE2-C1E5-BEBE-405B-69D9B258A9F4}"/>
          </ac:spMkLst>
        </pc:spChg>
        <pc:spChg chg="add mod">
          <ac:chgData name="Rebecca Hawkins" userId="a6d4d689-4a4f-4e8e-ae2d-f334cd5ecc1f" providerId="ADAL" clId="{DD0C3C40-3A86-49A2-A46C-0792C98C8AD9}" dt="2024-04-04T09:21:22.570" v="319" actId="1035"/>
          <ac:spMkLst>
            <pc:docMk/>
            <pc:sldMk cId="74352286" sldId="378"/>
            <ac:spMk id="8" creationId="{A591EC90-EC56-CA5E-FC1C-6B8EF3D16851}"/>
          </ac:spMkLst>
        </pc:spChg>
        <pc:spChg chg="del">
          <ac:chgData name="Rebecca Hawkins" userId="a6d4d689-4a4f-4e8e-ae2d-f334cd5ecc1f" providerId="ADAL" clId="{DD0C3C40-3A86-49A2-A46C-0792C98C8AD9}" dt="2024-04-04T09:20:55.744" v="277" actId="478"/>
          <ac:spMkLst>
            <pc:docMk/>
            <pc:sldMk cId="74352286" sldId="378"/>
            <ac:spMk id="14" creationId="{20A236F3-6E5F-8692-7270-F8955A53B761}"/>
          </ac:spMkLst>
        </pc:spChg>
        <pc:spChg chg="del">
          <ac:chgData name="Rebecca Hawkins" userId="a6d4d689-4a4f-4e8e-ae2d-f334cd5ecc1f" providerId="ADAL" clId="{DD0C3C40-3A86-49A2-A46C-0792C98C8AD9}" dt="2024-04-04T09:21:00.439" v="283" actId="478"/>
          <ac:spMkLst>
            <pc:docMk/>
            <pc:sldMk cId="74352286" sldId="378"/>
            <ac:spMk id="20" creationId="{DDC5E25D-15BA-DEF5-5A25-FB1F91262742}"/>
          </ac:spMkLst>
        </pc:spChg>
        <pc:graphicFrameChg chg="del mod">
          <ac:chgData name="Rebecca Hawkins" userId="a6d4d689-4a4f-4e8e-ae2d-f334cd5ecc1f" providerId="ADAL" clId="{DD0C3C40-3A86-49A2-A46C-0792C98C8AD9}" dt="2024-04-04T09:20:58.035" v="279" actId="478"/>
          <ac:graphicFrameMkLst>
            <pc:docMk/>
            <pc:sldMk cId="74352286" sldId="378"/>
            <ac:graphicFrameMk id="16" creationId="{C3004DBD-9082-DDF6-1173-EA058AC5B704}"/>
          </ac:graphicFrameMkLst>
        </pc:graphicFrameChg>
        <pc:picChg chg="del">
          <ac:chgData name="Rebecca Hawkins" userId="a6d4d689-4a4f-4e8e-ae2d-f334cd5ecc1f" providerId="ADAL" clId="{DD0C3C40-3A86-49A2-A46C-0792C98C8AD9}" dt="2024-04-04T09:20:58.848" v="280" actId="478"/>
          <ac:picMkLst>
            <pc:docMk/>
            <pc:sldMk cId="74352286" sldId="378"/>
            <ac:picMk id="18" creationId="{AB18F4A9-4C65-9913-AC6B-372DA7917290}"/>
          </ac:picMkLst>
        </pc:picChg>
        <pc:picChg chg="del">
          <ac:chgData name="Rebecca Hawkins" userId="a6d4d689-4a4f-4e8e-ae2d-f334cd5ecc1f" providerId="ADAL" clId="{DD0C3C40-3A86-49A2-A46C-0792C98C8AD9}" dt="2024-04-04T09:20:59.283" v="281" actId="478"/>
          <ac:picMkLst>
            <pc:docMk/>
            <pc:sldMk cId="74352286" sldId="378"/>
            <ac:picMk id="21" creationId="{D713D9DB-BEE6-2A36-DF8A-DBCE22CE5740}"/>
          </ac:picMkLst>
        </pc:picChg>
        <pc:picChg chg="del">
          <ac:chgData name="Rebecca Hawkins" userId="a6d4d689-4a4f-4e8e-ae2d-f334cd5ecc1f" providerId="ADAL" clId="{DD0C3C40-3A86-49A2-A46C-0792C98C8AD9}" dt="2024-04-04T09:20:59.750" v="282" actId="478"/>
          <ac:picMkLst>
            <pc:docMk/>
            <pc:sldMk cId="74352286" sldId="378"/>
            <ac:picMk id="22" creationId="{F7EDF80B-D475-4081-5359-EA1BDACD15A4}"/>
          </ac:picMkLst>
        </pc:picChg>
      </pc:sldChg>
      <pc:sldChg chg="add del setBg">
        <pc:chgData name="Rebecca Hawkins" userId="a6d4d689-4a4f-4e8e-ae2d-f334cd5ecc1f" providerId="ADAL" clId="{DD0C3C40-3A86-49A2-A46C-0792C98C8AD9}" dt="2024-04-04T09:17:34.369" v="79"/>
        <pc:sldMkLst>
          <pc:docMk/>
          <pc:sldMk cId="77869293" sldId="378"/>
        </pc:sldMkLst>
      </pc:sldChg>
      <pc:sldChg chg="addSp delSp modSp add mod">
        <pc:chgData name="Rebecca Hawkins" userId="a6d4d689-4a4f-4e8e-ae2d-f334cd5ecc1f" providerId="ADAL" clId="{DD0C3C40-3A86-49A2-A46C-0792C98C8AD9}" dt="2024-04-04T10:47:01.187" v="3949" actId="1076"/>
        <pc:sldMkLst>
          <pc:docMk/>
          <pc:sldMk cId="2497998381" sldId="379"/>
        </pc:sldMkLst>
        <pc:spChg chg="mod">
          <ac:chgData name="Rebecca Hawkins" userId="a6d4d689-4a4f-4e8e-ae2d-f334cd5ecc1f" providerId="ADAL" clId="{DD0C3C40-3A86-49A2-A46C-0792C98C8AD9}" dt="2024-04-04T10:46:53.124" v="3946" actId="14100"/>
          <ac:spMkLst>
            <pc:docMk/>
            <pc:sldMk cId="2497998381" sldId="379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46:33.914" v="3940" actId="20577"/>
          <ac:spMkLst>
            <pc:docMk/>
            <pc:sldMk cId="2497998381" sldId="379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38:36.678" v="1217" actId="20577"/>
          <ac:spMkLst>
            <pc:docMk/>
            <pc:sldMk cId="2497998381" sldId="379"/>
            <ac:spMk id="4" creationId="{00000000-0000-0000-0000-000000000000}"/>
          </ac:spMkLst>
        </pc:spChg>
        <pc:spChg chg="del">
          <ac:chgData name="Rebecca Hawkins" userId="a6d4d689-4a4f-4e8e-ae2d-f334cd5ecc1f" providerId="ADAL" clId="{DD0C3C40-3A86-49A2-A46C-0792C98C8AD9}" dt="2024-04-04T09:36:52.240" v="1026" actId="478"/>
          <ac:spMkLst>
            <pc:docMk/>
            <pc:sldMk cId="2497998381" sldId="379"/>
            <ac:spMk id="15" creationId="{76217CD6-7032-CE61-4A9A-CC27202ADDB3}"/>
          </ac:spMkLst>
        </pc:spChg>
        <pc:picChg chg="mod">
          <ac:chgData name="Rebecca Hawkins" userId="a6d4d689-4a4f-4e8e-ae2d-f334cd5ecc1f" providerId="ADAL" clId="{DD0C3C40-3A86-49A2-A46C-0792C98C8AD9}" dt="2024-04-04T09:32:40.287" v="699" actId="14826"/>
          <ac:picMkLst>
            <pc:docMk/>
            <pc:sldMk cId="2497998381" sldId="379"/>
            <ac:picMk id="6" creationId="{946FDDCB-CDB9-772F-8C5A-97B458FDF33B}"/>
          </ac:picMkLst>
        </pc:picChg>
        <pc:picChg chg="add del mod">
          <ac:chgData name="Rebecca Hawkins" userId="a6d4d689-4a4f-4e8e-ae2d-f334cd5ecc1f" providerId="ADAL" clId="{DD0C3C40-3A86-49A2-A46C-0792C98C8AD9}" dt="2024-04-04T09:40:26.237" v="1228" actId="478"/>
          <ac:picMkLst>
            <pc:docMk/>
            <pc:sldMk cId="2497998381" sldId="379"/>
            <ac:picMk id="7" creationId="{93D118AD-972E-CB69-BA14-B3FA934099B4}"/>
          </ac:picMkLst>
        </pc:picChg>
        <pc:picChg chg="del">
          <ac:chgData name="Rebecca Hawkins" userId="a6d4d689-4a4f-4e8e-ae2d-f334cd5ecc1f" providerId="ADAL" clId="{DD0C3C40-3A86-49A2-A46C-0792C98C8AD9}" dt="2024-04-04T09:36:49.552" v="1023" actId="478"/>
          <ac:picMkLst>
            <pc:docMk/>
            <pc:sldMk cId="2497998381" sldId="379"/>
            <ac:picMk id="9" creationId="{DE4BECD0-22B2-6DC8-4238-1C67BC75CC82}"/>
          </ac:picMkLst>
        </pc:picChg>
        <pc:picChg chg="add mod modCrop">
          <ac:chgData name="Rebecca Hawkins" userId="a6d4d689-4a4f-4e8e-ae2d-f334cd5ecc1f" providerId="ADAL" clId="{DD0C3C40-3A86-49A2-A46C-0792C98C8AD9}" dt="2024-04-04T10:47:01.187" v="3949" actId="1076"/>
          <ac:picMkLst>
            <pc:docMk/>
            <pc:sldMk cId="2497998381" sldId="379"/>
            <ac:picMk id="10" creationId="{68293C0C-F259-CE04-E2E6-E34FBBCCF8DB}"/>
          </ac:picMkLst>
        </pc:picChg>
        <pc:picChg chg="del">
          <ac:chgData name="Rebecca Hawkins" userId="a6d4d689-4a4f-4e8e-ae2d-f334cd5ecc1f" providerId="ADAL" clId="{DD0C3C40-3A86-49A2-A46C-0792C98C8AD9}" dt="2024-04-04T09:36:50.094" v="1024" actId="478"/>
          <ac:picMkLst>
            <pc:docMk/>
            <pc:sldMk cId="2497998381" sldId="379"/>
            <ac:picMk id="11" creationId="{DA3C6B13-FD24-8D21-6CE2-FF1FD60495D4}"/>
          </ac:picMkLst>
        </pc:picChg>
        <pc:picChg chg="del">
          <ac:chgData name="Rebecca Hawkins" userId="a6d4d689-4a4f-4e8e-ae2d-f334cd5ecc1f" providerId="ADAL" clId="{DD0C3C40-3A86-49A2-A46C-0792C98C8AD9}" dt="2024-04-04T09:36:51.016" v="1025" actId="478"/>
          <ac:picMkLst>
            <pc:docMk/>
            <pc:sldMk cId="2497998381" sldId="379"/>
            <ac:picMk id="13" creationId="{DD23A932-FF4A-A3AD-4910-A398FF1E8A0C}"/>
          </ac:picMkLst>
        </pc:picChg>
      </pc:sldChg>
      <pc:sldChg chg="addSp delSp modSp add mod">
        <pc:chgData name="Rebecca Hawkins" userId="a6d4d689-4a4f-4e8e-ae2d-f334cd5ecc1f" providerId="ADAL" clId="{DD0C3C40-3A86-49A2-A46C-0792C98C8AD9}" dt="2024-04-04T10:46:04.829" v="3846" actId="14100"/>
        <pc:sldMkLst>
          <pc:docMk/>
          <pc:sldMk cId="1156796959" sldId="380"/>
        </pc:sldMkLst>
        <pc:spChg chg="mod">
          <ac:chgData name="Rebecca Hawkins" userId="a6d4d689-4a4f-4e8e-ae2d-f334cd5ecc1f" providerId="ADAL" clId="{DD0C3C40-3A86-49A2-A46C-0792C98C8AD9}" dt="2024-04-04T10:46:04.829" v="3846" actId="14100"/>
          <ac:spMkLst>
            <pc:docMk/>
            <pc:sldMk cId="1156796959" sldId="380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45:56.192" v="3844" actId="20577"/>
          <ac:spMkLst>
            <pc:docMk/>
            <pc:sldMk cId="1156796959" sldId="380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33:07.130" v="708" actId="20577"/>
          <ac:spMkLst>
            <pc:docMk/>
            <pc:sldMk cId="1156796959" sldId="380"/>
            <ac:spMk id="4" creationId="{00000000-0000-0000-0000-000000000000}"/>
          </ac:spMkLst>
        </pc:spChg>
        <pc:spChg chg="add del mod">
          <ac:chgData name="Rebecca Hawkins" userId="a6d4d689-4a4f-4e8e-ae2d-f334cd5ecc1f" providerId="ADAL" clId="{DD0C3C40-3A86-49A2-A46C-0792C98C8AD9}" dt="2024-04-04T09:35:26.658" v="1012" actId="478"/>
          <ac:spMkLst>
            <pc:docMk/>
            <pc:sldMk cId="1156796959" sldId="380"/>
            <ac:spMk id="5" creationId="{41A272C7-885B-A42B-691A-2BB9361078A8}"/>
          </ac:spMkLst>
        </pc:spChg>
        <pc:spChg chg="del mod">
          <ac:chgData name="Rebecca Hawkins" userId="a6d4d689-4a4f-4e8e-ae2d-f334cd5ecc1f" providerId="ADAL" clId="{DD0C3C40-3A86-49A2-A46C-0792C98C8AD9}" dt="2024-04-04T09:33:13.541" v="713" actId="478"/>
          <ac:spMkLst>
            <pc:docMk/>
            <pc:sldMk cId="1156796959" sldId="380"/>
            <ac:spMk id="15" creationId="{76217CD6-7032-CE61-4A9A-CC27202ADDB3}"/>
          </ac:spMkLst>
        </pc:spChg>
        <pc:picChg chg="del">
          <ac:chgData name="Rebecca Hawkins" userId="a6d4d689-4a4f-4e8e-ae2d-f334cd5ecc1f" providerId="ADAL" clId="{DD0C3C40-3A86-49A2-A46C-0792C98C8AD9}" dt="2024-04-04T09:33:10.915" v="710" actId="478"/>
          <ac:picMkLst>
            <pc:docMk/>
            <pc:sldMk cId="1156796959" sldId="380"/>
            <ac:picMk id="9" creationId="{DE4BECD0-22B2-6DC8-4238-1C67BC75CC82}"/>
          </ac:picMkLst>
        </pc:picChg>
        <pc:picChg chg="del">
          <ac:chgData name="Rebecca Hawkins" userId="a6d4d689-4a4f-4e8e-ae2d-f334cd5ecc1f" providerId="ADAL" clId="{DD0C3C40-3A86-49A2-A46C-0792C98C8AD9}" dt="2024-04-04T09:33:10.475" v="709" actId="478"/>
          <ac:picMkLst>
            <pc:docMk/>
            <pc:sldMk cId="1156796959" sldId="380"/>
            <ac:picMk id="11" creationId="{DA3C6B13-FD24-8D21-6CE2-FF1FD60495D4}"/>
          </ac:picMkLst>
        </pc:picChg>
        <pc:picChg chg="del">
          <ac:chgData name="Rebecca Hawkins" userId="a6d4d689-4a4f-4e8e-ae2d-f334cd5ecc1f" providerId="ADAL" clId="{DD0C3C40-3A86-49A2-A46C-0792C98C8AD9}" dt="2024-04-04T09:33:12.304" v="712" actId="478"/>
          <ac:picMkLst>
            <pc:docMk/>
            <pc:sldMk cId="1156796959" sldId="380"/>
            <ac:picMk id="13" creationId="{DD23A932-FF4A-A3AD-4910-A398FF1E8A0C}"/>
          </ac:picMkLst>
        </pc:picChg>
      </pc:sldChg>
      <pc:sldChg chg="delSp modSp add mod">
        <pc:chgData name="Rebecca Hawkins" userId="a6d4d689-4a4f-4e8e-ae2d-f334cd5ecc1f" providerId="ADAL" clId="{DD0C3C40-3A86-49A2-A46C-0792C98C8AD9}" dt="2024-04-04T09:57:13.960" v="1652" actId="14100"/>
        <pc:sldMkLst>
          <pc:docMk/>
          <pc:sldMk cId="2086971078" sldId="381"/>
        </pc:sldMkLst>
        <pc:spChg chg="mod">
          <ac:chgData name="Rebecca Hawkins" userId="a6d4d689-4a4f-4e8e-ae2d-f334cd5ecc1f" providerId="ADAL" clId="{DD0C3C40-3A86-49A2-A46C-0792C98C8AD9}" dt="2024-04-04T09:57:05.588" v="1650" actId="14100"/>
          <ac:spMkLst>
            <pc:docMk/>
            <pc:sldMk cId="2086971078" sldId="381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09:57:13.960" v="1652" actId="14100"/>
          <ac:spMkLst>
            <pc:docMk/>
            <pc:sldMk cId="2086971078" sldId="381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53:30.931" v="1297" actId="20577"/>
          <ac:spMkLst>
            <pc:docMk/>
            <pc:sldMk cId="2086971078" sldId="381"/>
            <ac:spMk id="4" creationId="{00000000-0000-0000-0000-000000000000}"/>
          </ac:spMkLst>
        </pc:spChg>
        <pc:picChg chg="mod">
          <ac:chgData name="Rebecca Hawkins" userId="a6d4d689-4a4f-4e8e-ae2d-f334cd5ecc1f" providerId="ADAL" clId="{DD0C3C40-3A86-49A2-A46C-0792C98C8AD9}" dt="2024-04-04T09:44:12.814" v="1250" actId="14826"/>
          <ac:picMkLst>
            <pc:docMk/>
            <pc:sldMk cId="2086971078" sldId="381"/>
            <ac:picMk id="6" creationId="{946FDDCB-CDB9-772F-8C5A-97B458FDF33B}"/>
          </ac:picMkLst>
        </pc:picChg>
        <pc:picChg chg="del">
          <ac:chgData name="Rebecca Hawkins" userId="a6d4d689-4a4f-4e8e-ae2d-f334cd5ecc1f" providerId="ADAL" clId="{DD0C3C40-3A86-49A2-A46C-0792C98C8AD9}" dt="2024-04-04T09:44:21.913" v="1251" actId="478"/>
          <ac:picMkLst>
            <pc:docMk/>
            <pc:sldMk cId="2086971078" sldId="381"/>
            <ac:picMk id="10" creationId="{68293C0C-F259-CE04-E2E6-E34FBBCCF8DB}"/>
          </ac:picMkLst>
        </pc:picChg>
      </pc:sldChg>
      <pc:sldChg chg="addSp delSp modSp add mod">
        <pc:chgData name="Rebecca Hawkins" userId="a6d4d689-4a4f-4e8e-ae2d-f334cd5ecc1f" providerId="ADAL" clId="{DD0C3C40-3A86-49A2-A46C-0792C98C8AD9}" dt="2024-04-04T10:02:47.024" v="2139" actId="255"/>
        <pc:sldMkLst>
          <pc:docMk/>
          <pc:sldMk cId="4089847575" sldId="382"/>
        </pc:sldMkLst>
        <pc:spChg chg="mod">
          <ac:chgData name="Rebecca Hawkins" userId="a6d4d689-4a4f-4e8e-ae2d-f334cd5ecc1f" providerId="ADAL" clId="{DD0C3C40-3A86-49A2-A46C-0792C98C8AD9}" dt="2024-04-04T10:02:33.372" v="2135" actId="14100"/>
          <ac:spMkLst>
            <pc:docMk/>
            <pc:sldMk cId="4089847575" sldId="382"/>
            <ac:spMk id="2" creationId="{4CD05DFE-63F3-8A97-FC77-B25EB7A2A150}"/>
          </ac:spMkLst>
        </pc:spChg>
        <pc:spChg chg="del">
          <ac:chgData name="Rebecca Hawkins" userId="a6d4d689-4a4f-4e8e-ae2d-f334cd5ecc1f" providerId="ADAL" clId="{DD0C3C40-3A86-49A2-A46C-0792C98C8AD9}" dt="2024-04-04T10:02:17.642" v="2124" actId="478"/>
          <ac:spMkLst>
            <pc:docMk/>
            <pc:sldMk cId="4089847575" sldId="382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59:18.851" v="1699" actId="20577"/>
          <ac:spMkLst>
            <pc:docMk/>
            <pc:sldMk cId="4089847575" sldId="382"/>
            <ac:spMk id="4" creationId="{00000000-0000-0000-0000-000000000000}"/>
          </ac:spMkLst>
        </pc:spChg>
        <pc:spChg chg="add mod">
          <ac:chgData name="Rebecca Hawkins" userId="a6d4d689-4a4f-4e8e-ae2d-f334cd5ecc1f" providerId="ADAL" clId="{DD0C3C40-3A86-49A2-A46C-0792C98C8AD9}" dt="2024-04-04T10:02:38.869" v="2137" actId="255"/>
          <ac:spMkLst>
            <pc:docMk/>
            <pc:sldMk cId="4089847575" sldId="382"/>
            <ac:spMk id="5" creationId="{7C970CA3-FA75-B8F1-CE3E-2A6E041A3C9B}"/>
          </ac:spMkLst>
        </pc:spChg>
        <pc:spChg chg="add mod">
          <ac:chgData name="Rebecca Hawkins" userId="a6d4d689-4a4f-4e8e-ae2d-f334cd5ecc1f" providerId="ADAL" clId="{DD0C3C40-3A86-49A2-A46C-0792C98C8AD9}" dt="2024-04-04T10:02:29.669" v="2134" actId="1036"/>
          <ac:spMkLst>
            <pc:docMk/>
            <pc:sldMk cId="4089847575" sldId="382"/>
            <ac:spMk id="7" creationId="{DFBC1D0C-D17A-0713-4873-A68A08044EFB}"/>
          </ac:spMkLst>
        </pc:spChg>
        <pc:spChg chg="add mod">
          <ac:chgData name="Rebecca Hawkins" userId="a6d4d689-4a4f-4e8e-ae2d-f334cd5ecc1f" providerId="ADAL" clId="{DD0C3C40-3A86-49A2-A46C-0792C98C8AD9}" dt="2024-04-04T10:02:29.669" v="2134" actId="1036"/>
          <ac:spMkLst>
            <pc:docMk/>
            <pc:sldMk cId="4089847575" sldId="382"/>
            <ac:spMk id="8" creationId="{636053CA-44F6-5165-7BCB-B6551FA507A5}"/>
          </ac:spMkLst>
        </pc:spChg>
        <pc:spChg chg="add mod">
          <ac:chgData name="Rebecca Hawkins" userId="a6d4d689-4a4f-4e8e-ae2d-f334cd5ecc1f" providerId="ADAL" clId="{DD0C3C40-3A86-49A2-A46C-0792C98C8AD9}" dt="2024-04-04T10:02:43.283" v="2138" actId="255"/>
          <ac:spMkLst>
            <pc:docMk/>
            <pc:sldMk cId="4089847575" sldId="382"/>
            <ac:spMk id="9" creationId="{BC45C094-EB39-82DA-648B-EB29E0499E16}"/>
          </ac:spMkLst>
        </pc:spChg>
        <pc:spChg chg="add mod">
          <ac:chgData name="Rebecca Hawkins" userId="a6d4d689-4a4f-4e8e-ae2d-f334cd5ecc1f" providerId="ADAL" clId="{DD0C3C40-3A86-49A2-A46C-0792C98C8AD9}" dt="2024-04-04T10:02:29.669" v="2134" actId="1036"/>
          <ac:spMkLst>
            <pc:docMk/>
            <pc:sldMk cId="4089847575" sldId="382"/>
            <ac:spMk id="10" creationId="{25160B74-7337-38FA-0518-35B3986B3D31}"/>
          </ac:spMkLst>
        </pc:spChg>
        <pc:spChg chg="add mod">
          <ac:chgData name="Rebecca Hawkins" userId="a6d4d689-4a4f-4e8e-ae2d-f334cd5ecc1f" providerId="ADAL" clId="{DD0C3C40-3A86-49A2-A46C-0792C98C8AD9}" dt="2024-04-04T10:02:47.024" v="2139" actId="255"/>
          <ac:spMkLst>
            <pc:docMk/>
            <pc:sldMk cId="4089847575" sldId="382"/>
            <ac:spMk id="11" creationId="{1A9750E9-FD31-F876-D20B-E64E8DFDC3FB}"/>
          </ac:spMkLst>
        </pc:spChg>
        <pc:picChg chg="mod">
          <ac:chgData name="Rebecca Hawkins" userId="a6d4d689-4a4f-4e8e-ae2d-f334cd5ecc1f" providerId="ADAL" clId="{DD0C3C40-3A86-49A2-A46C-0792C98C8AD9}" dt="2024-04-04T09:59:04.578" v="1654" actId="14826"/>
          <ac:picMkLst>
            <pc:docMk/>
            <pc:sldMk cId="4089847575" sldId="382"/>
            <ac:picMk id="6" creationId="{946FDDCB-CDB9-772F-8C5A-97B458FDF33B}"/>
          </ac:picMkLst>
        </pc:picChg>
      </pc:sldChg>
      <pc:sldChg chg="modSp add mod">
        <pc:chgData name="Rebecca Hawkins" userId="a6d4d689-4a4f-4e8e-ae2d-f334cd5ecc1f" providerId="ADAL" clId="{DD0C3C40-3A86-49A2-A46C-0792C98C8AD9}" dt="2024-04-04T10:02:11.819" v="2123" actId="20577"/>
        <pc:sldMkLst>
          <pc:docMk/>
          <pc:sldMk cId="4071024153" sldId="383"/>
        </pc:sldMkLst>
        <pc:spChg chg="mod">
          <ac:chgData name="Rebecca Hawkins" userId="a6d4d689-4a4f-4e8e-ae2d-f334cd5ecc1f" providerId="ADAL" clId="{DD0C3C40-3A86-49A2-A46C-0792C98C8AD9}" dt="2024-04-04T10:01:43.377" v="2114" actId="14100"/>
          <ac:spMkLst>
            <pc:docMk/>
            <pc:sldMk cId="4071024153" sldId="383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02:11.819" v="2123" actId="20577"/>
          <ac:spMkLst>
            <pc:docMk/>
            <pc:sldMk cId="4071024153" sldId="383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09:59:38.858" v="1709" actId="14100"/>
          <ac:spMkLst>
            <pc:docMk/>
            <pc:sldMk cId="4071024153" sldId="383"/>
            <ac:spMk id="4" creationId="{00000000-0000-0000-0000-000000000000}"/>
          </ac:spMkLst>
        </pc:spChg>
      </pc:sldChg>
      <pc:sldChg chg="addSp modSp add mod">
        <pc:chgData name="Rebecca Hawkins" userId="a6d4d689-4a4f-4e8e-ae2d-f334cd5ecc1f" providerId="ADAL" clId="{DD0C3C40-3A86-49A2-A46C-0792C98C8AD9}" dt="2024-04-04T10:11:31.439" v="2564" actId="14100"/>
        <pc:sldMkLst>
          <pc:docMk/>
          <pc:sldMk cId="2855217345" sldId="384"/>
        </pc:sldMkLst>
        <pc:spChg chg="mod">
          <ac:chgData name="Rebecca Hawkins" userId="a6d4d689-4a4f-4e8e-ae2d-f334cd5ecc1f" providerId="ADAL" clId="{DD0C3C40-3A86-49A2-A46C-0792C98C8AD9}" dt="2024-04-04T10:05:01.692" v="2337" actId="14100"/>
          <ac:spMkLst>
            <pc:docMk/>
            <pc:sldMk cId="2855217345" sldId="384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05:15.954" v="2340" actId="207"/>
          <ac:spMkLst>
            <pc:docMk/>
            <pc:sldMk cId="2855217345" sldId="384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10:04:22.745" v="2191" actId="20577"/>
          <ac:spMkLst>
            <pc:docMk/>
            <pc:sldMk cId="2855217345" sldId="384"/>
            <ac:spMk id="4" creationId="{00000000-0000-0000-0000-000000000000}"/>
          </ac:spMkLst>
        </pc:spChg>
        <pc:picChg chg="mod">
          <ac:chgData name="Rebecca Hawkins" userId="a6d4d689-4a4f-4e8e-ae2d-f334cd5ecc1f" providerId="ADAL" clId="{DD0C3C40-3A86-49A2-A46C-0792C98C8AD9}" dt="2024-04-04T10:04:02.318" v="2141" actId="14826"/>
          <ac:picMkLst>
            <pc:docMk/>
            <pc:sldMk cId="2855217345" sldId="384"/>
            <ac:picMk id="6" creationId="{946FDDCB-CDB9-772F-8C5A-97B458FDF33B}"/>
          </ac:picMkLst>
        </pc:picChg>
        <pc:picChg chg="add mod modCrop">
          <ac:chgData name="Rebecca Hawkins" userId="a6d4d689-4a4f-4e8e-ae2d-f334cd5ecc1f" providerId="ADAL" clId="{DD0C3C40-3A86-49A2-A46C-0792C98C8AD9}" dt="2024-04-04T10:11:31.439" v="2564" actId="14100"/>
          <ac:picMkLst>
            <pc:docMk/>
            <pc:sldMk cId="2855217345" sldId="384"/>
            <ac:picMk id="7" creationId="{43786F95-36D3-172C-FF15-71D7CDDA0AA5}"/>
          </ac:picMkLst>
        </pc:picChg>
      </pc:sldChg>
      <pc:sldChg chg="addSp modSp add mod ord">
        <pc:chgData name="Rebecca Hawkins" userId="a6d4d689-4a4f-4e8e-ae2d-f334cd5ecc1f" providerId="ADAL" clId="{DD0C3C40-3A86-49A2-A46C-0792C98C8AD9}" dt="2024-04-04T10:08:55.410" v="2554" actId="1036"/>
        <pc:sldMkLst>
          <pc:docMk/>
          <pc:sldMk cId="470688855" sldId="385"/>
        </pc:sldMkLst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2" creationId="{33357F4B-374E-02C5-B5D0-405BB1D9AA80}"/>
          </ac:spMkLst>
        </pc:spChg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3" creationId="{F4DE2E10-B09F-AC0A-B255-19FE0172849C}"/>
          </ac:spMkLst>
        </pc:spChg>
        <pc:spChg chg="mod">
          <ac:chgData name="Rebecca Hawkins" userId="a6d4d689-4a4f-4e8e-ae2d-f334cd5ecc1f" providerId="ADAL" clId="{DD0C3C40-3A86-49A2-A46C-0792C98C8AD9}" dt="2024-04-04T10:06:15.876" v="2396" actId="20577"/>
          <ac:spMkLst>
            <pc:docMk/>
            <pc:sldMk cId="470688855" sldId="385"/>
            <ac:spMk id="4" creationId="{00000000-0000-0000-0000-000000000000}"/>
          </ac:spMkLst>
        </pc:spChg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5" creationId="{72629402-8511-80BE-BBEE-FE2641550182}"/>
          </ac:spMkLst>
        </pc:spChg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6" creationId="{8E39420D-B8F0-582A-B9EF-3843E6B512C5}"/>
          </ac:spMkLst>
        </pc:spChg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7" creationId="{1F286AE2-C1E5-BEBE-405B-69D9B258A9F4}"/>
          </ac:spMkLst>
        </pc:spChg>
        <pc:spChg chg="mod">
          <ac:chgData name="Rebecca Hawkins" userId="a6d4d689-4a4f-4e8e-ae2d-f334cd5ecc1f" providerId="ADAL" clId="{DD0C3C40-3A86-49A2-A46C-0792C98C8AD9}" dt="2024-04-04T10:08:55.410" v="2554" actId="1036"/>
          <ac:spMkLst>
            <pc:docMk/>
            <pc:sldMk cId="470688855" sldId="385"/>
            <ac:spMk id="8" creationId="{A591EC90-EC56-CA5E-FC1C-6B8EF3D16851}"/>
          </ac:spMkLst>
        </pc:spChg>
        <pc:spChg chg="add mod ord">
          <ac:chgData name="Rebecca Hawkins" userId="a6d4d689-4a4f-4e8e-ae2d-f334cd5ecc1f" providerId="ADAL" clId="{DD0C3C40-3A86-49A2-A46C-0792C98C8AD9}" dt="2024-04-04T10:07:41.560" v="2496" actId="14100"/>
          <ac:spMkLst>
            <pc:docMk/>
            <pc:sldMk cId="470688855" sldId="385"/>
            <ac:spMk id="9" creationId="{A9B282F5-5B9B-12EF-9383-4B25E7BB5948}"/>
          </ac:spMkLst>
        </pc:spChg>
        <pc:spChg chg="add mod">
          <ac:chgData name="Rebecca Hawkins" userId="a6d4d689-4a4f-4e8e-ae2d-f334cd5ecc1f" providerId="ADAL" clId="{DD0C3C40-3A86-49A2-A46C-0792C98C8AD9}" dt="2024-04-04T10:07:28.560" v="2491" actId="1076"/>
          <ac:spMkLst>
            <pc:docMk/>
            <pc:sldMk cId="470688855" sldId="385"/>
            <ac:spMk id="11" creationId="{828E58D5-6EC1-F24F-7CC7-8D3F07F01911}"/>
          </ac:spMkLst>
        </pc:spChg>
        <pc:spChg chg="add mod">
          <ac:chgData name="Rebecca Hawkins" userId="a6d4d689-4a4f-4e8e-ae2d-f334cd5ecc1f" providerId="ADAL" clId="{DD0C3C40-3A86-49A2-A46C-0792C98C8AD9}" dt="2024-04-04T10:07:39.822" v="2494" actId="571"/>
          <ac:spMkLst>
            <pc:docMk/>
            <pc:sldMk cId="470688855" sldId="385"/>
            <ac:spMk id="12" creationId="{FEF579DC-0157-BABD-6630-5D1A2209315A}"/>
          </ac:spMkLst>
        </pc:spChg>
        <pc:spChg chg="add mod">
          <ac:chgData name="Rebecca Hawkins" userId="a6d4d689-4a4f-4e8e-ae2d-f334cd5ecc1f" providerId="ADAL" clId="{DD0C3C40-3A86-49A2-A46C-0792C98C8AD9}" dt="2024-04-04T10:07:39.822" v="2494" actId="571"/>
          <ac:spMkLst>
            <pc:docMk/>
            <pc:sldMk cId="470688855" sldId="385"/>
            <ac:spMk id="13" creationId="{3ADE8D7E-83EE-C828-7698-02975B8AD90C}"/>
          </ac:spMkLst>
        </pc:spChg>
        <pc:picChg chg="add mod">
          <ac:chgData name="Rebecca Hawkins" userId="a6d4d689-4a4f-4e8e-ae2d-f334cd5ecc1f" providerId="ADAL" clId="{DD0C3C40-3A86-49A2-A46C-0792C98C8AD9}" dt="2024-04-04T10:05:52.704" v="2346"/>
          <ac:picMkLst>
            <pc:docMk/>
            <pc:sldMk cId="470688855" sldId="385"/>
            <ac:picMk id="10" creationId="{F5E6BC5D-1CAE-EAE2-E137-39D73DD81451}"/>
          </ac:picMkLst>
        </pc:picChg>
      </pc:sldChg>
      <pc:sldChg chg="delSp modSp add mod">
        <pc:chgData name="Rebecca Hawkins" userId="a6d4d689-4a4f-4e8e-ae2d-f334cd5ecc1f" providerId="ADAL" clId="{DD0C3C40-3A86-49A2-A46C-0792C98C8AD9}" dt="2024-04-04T10:16:13.806" v="2945" actId="14100"/>
        <pc:sldMkLst>
          <pc:docMk/>
          <pc:sldMk cId="85306099" sldId="386"/>
        </pc:sldMkLst>
        <pc:spChg chg="mod">
          <ac:chgData name="Rebecca Hawkins" userId="a6d4d689-4a4f-4e8e-ae2d-f334cd5ecc1f" providerId="ADAL" clId="{DD0C3C40-3A86-49A2-A46C-0792C98C8AD9}" dt="2024-04-04T10:16:13.806" v="2945" actId="14100"/>
          <ac:spMkLst>
            <pc:docMk/>
            <pc:sldMk cId="85306099" sldId="386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16:11.257" v="2944" actId="1076"/>
          <ac:spMkLst>
            <pc:docMk/>
            <pc:sldMk cId="85306099" sldId="386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10:12:06.302" v="2616" actId="20577"/>
          <ac:spMkLst>
            <pc:docMk/>
            <pc:sldMk cId="85306099" sldId="386"/>
            <ac:spMk id="4" creationId="{00000000-0000-0000-0000-000000000000}"/>
          </ac:spMkLst>
        </pc:spChg>
        <pc:picChg chg="mod">
          <ac:chgData name="Rebecca Hawkins" userId="a6d4d689-4a4f-4e8e-ae2d-f334cd5ecc1f" providerId="ADAL" clId="{DD0C3C40-3A86-49A2-A46C-0792C98C8AD9}" dt="2024-04-04T10:11:52.271" v="2567" actId="14826"/>
          <ac:picMkLst>
            <pc:docMk/>
            <pc:sldMk cId="85306099" sldId="386"/>
            <ac:picMk id="6" creationId="{946FDDCB-CDB9-772F-8C5A-97B458FDF33B}"/>
          </ac:picMkLst>
        </pc:picChg>
        <pc:picChg chg="del">
          <ac:chgData name="Rebecca Hawkins" userId="a6d4d689-4a4f-4e8e-ae2d-f334cd5ecc1f" providerId="ADAL" clId="{DD0C3C40-3A86-49A2-A46C-0792C98C8AD9}" dt="2024-04-04T10:11:43.398" v="2566" actId="478"/>
          <ac:picMkLst>
            <pc:docMk/>
            <pc:sldMk cId="85306099" sldId="386"/>
            <ac:picMk id="7" creationId="{43786F95-36D3-172C-FF15-71D7CDDA0AA5}"/>
          </ac:picMkLst>
        </pc:picChg>
      </pc:sldChg>
      <pc:sldChg chg="modSp add mod">
        <pc:chgData name="Rebecca Hawkins" userId="a6d4d689-4a4f-4e8e-ae2d-f334cd5ecc1f" providerId="ADAL" clId="{DD0C3C40-3A86-49A2-A46C-0792C98C8AD9}" dt="2024-04-04T10:19:40.269" v="3319" actId="14826"/>
        <pc:sldMkLst>
          <pc:docMk/>
          <pc:sldMk cId="2974105606" sldId="387"/>
        </pc:sldMkLst>
        <pc:spChg chg="mod">
          <ac:chgData name="Rebecca Hawkins" userId="a6d4d689-4a4f-4e8e-ae2d-f334cd5ecc1f" providerId="ADAL" clId="{DD0C3C40-3A86-49A2-A46C-0792C98C8AD9}" dt="2024-04-04T10:18:32.856" v="3318" actId="14100"/>
          <ac:spMkLst>
            <pc:docMk/>
            <pc:sldMk cId="2974105606" sldId="387"/>
            <ac:spMk id="2" creationId="{4CD05DFE-63F3-8A97-FC77-B25EB7A2A150}"/>
          </ac:spMkLst>
        </pc:spChg>
        <pc:spChg chg="mod">
          <ac:chgData name="Rebecca Hawkins" userId="a6d4d689-4a4f-4e8e-ae2d-f334cd5ecc1f" providerId="ADAL" clId="{DD0C3C40-3A86-49A2-A46C-0792C98C8AD9}" dt="2024-04-04T10:18:28.621" v="3317" actId="207"/>
          <ac:spMkLst>
            <pc:docMk/>
            <pc:sldMk cId="2974105606" sldId="387"/>
            <ac:spMk id="3" creationId="{FEB03B9F-9C22-FC07-CCD2-50BC2AF72E87}"/>
          </ac:spMkLst>
        </pc:spChg>
        <pc:spChg chg="mod">
          <ac:chgData name="Rebecca Hawkins" userId="a6d4d689-4a4f-4e8e-ae2d-f334cd5ecc1f" providerId="ADAL" clId="{DD0C3C40-3A86-49A2-A46C-0792C98C8AD9}" dt="2024-04-04T10:16:44.205" v="3017" actId="20577"/>
          <ac:spMkLst>
            <pc:docMk/>
            <pc:sldMk cId="2974105606" sldId="387"/>
            <ac:spMk id="4" creationId="{00000000-0000-0000-0000-000000000000}"/>
          </ac:spMkLst>
        </pc:spChg>
        <pc:picChg chg="mod">
          <ac:chgData name="Rebecca Hawkins" userId="a6d4d689-4a4f-4e8e-ae2d-f334cd5ecc1f" providerId="ADAL" clId="{DD0C3C40-3A86-49A2-A46C-0792C98C8AD9}" dt="2024-04-04T10:19:40.269" v="3319" actId="14826"/>
          <ac:picMkLst>
            <pc:docMk/>
            <pc:sldMk cId="2974105606" sldId="387"/>
            <ac:picMk id="6" creationId="{946FDDCB-CDB9-772F-8C5A-97B458FDF33B}"/>
          </ac:picMkLst>
        </pc:picChg>
      </pc:sldChg>
      <pc:sldChg chg="addSp delSp modSp add mod">
        <pc:chgData name="Rebecca Hawkins" userId="a6d4d689-4a4f-4e8e-ae2d-f334cd5ecc1f" providerId="ADAL" clId="{DD0C3C40-3A86-49A2-A46C-0792C98C8AD9}" dt="2024-04-04T10:23:31.406" v="3665" actId="1076"/>
        <pc:sldMkLst>
          <pc:docMk/>
          <pc:sldMk cId="3468971500" sldId="388"/>
        </pc:sldMkLst>
        <pc:spChg chg="mod">
          <ac:chgData name="Rebecca Hawkins" userId="a6d4d689-4a4f-4e8e-ae2d-f334cd5ecc1f" providerId="ADAL" clId="{DD0C3C40-3A86-49A2-A46C-0792C98C8AD9}" dt="2024-04-04T10:23:25.789" v="3664" actId="14100"/>
          <ac:spMkLst>
            <pc:docMk/>
            <pc:sldMk cId="3468971500" sldId="388"/>
            <ac:spMk id="2" creationId="{4CD05DFE-63F3-8A97-FC77-B25EB7A2A150}"/>
          </ac:spMkLst>
        </pc:spChg>
        <pc:spChg chg="add mod">
          <ac:chgData name="Rebecca Hawkins" userId="a6d4d689-4a4f-4e8e-ae2d-f334cd5ecc1f" providerId="ADAL" clId="{DD0C3C40-3A86-49A2-A46C-0792C98C8AD9}" dt="2024-04-04T10:22:59.794" v="3657" actId="207"/>
          <ac:spMkLst>
            <pc:docMk/>
            <pc:sldMk cId="3468971500" sldId="388"/>
            <ac:spMk id="3" creationId="{9A4D84A2-2B57-5A63-DDCB-D5B6A7359973}"/>
          </ac:spMkLst>
        </pc:spChg>
        <pc:spChg chg="mod">
          <ac:chgData name="Rebecca Hawkins" userId="a6d4d689-4a4f-4e8e-ae2d-f334cd5ecc1f" providerId="ADAL" clId="{DD0C3C40-3A86-49A2-A46C-0792C98C8AD9}" dt="2024-04-04T10:21:43.168" v="3412" actId="20577"/>
          <ac:spMkLst>
            <pc:docMk/>
            <pc:sldMk cId="3468971500" sldId="388"/>
            <ac:spMk id="5" creationId="{A3A08A89-0F2E-4E69-2109-4C1FA5F37AE6}"/>
          </ac:spMkLst>
        </pc:spChg>
        <pc:spChg chg="del">
          <ac:chgData name="Rebecca Hawkins" userId="a6d4d689-4a4f-4e8e-ae2d-f334cd5ecc1f" providerId="ADAL" clId="{DD0C3C40-3A86-49A2-A46C-0792C98C8AD9}" dt="2024-04-04T10:21:47.665" v="3414" actId="478"/>
          <ac:spMkLst>
            <pc:docMk/>
            <pc:sldMk cId="3468971500" sldId="388"/>
            <ac:spMk id="8" creationId="{DD02C16C-3D4F-6B8F-6958-3D01B0F7AE51}"/>
          </ac:spMkLst>
        </pc:spChg>
        <pc:spChg chg="del">
          <ac:chgData name="Rebecca Hawkins" userId="a6d4d689-4a4f-4e8e-ae2d-f334cd5ecc1f" providerId="ADAL" clId="{DD0C3C40-3A86-49A2-A46C-0792C98C8AD9}" dt="2024-04-04T10:22:03.330" v="3420" actId="478"/>
          <ac:spMkLst>
            <pc:docMk/>
            <pc:sldMk cId="3468971500" sldId="388"/>
            <ac:spMk id="10" creationId="{4DF71B39-BFF0-5BDF-291F-27A9A0585BC1}"/>
          </ac:spMkLst>
        </pc:spChg>
        <pc:spChg chg="del">
          <ac:chgData name="Rebecca Hawkins" userId="a6d4d689-4a4f-4e8e-ae2d-f334cd5ecc1f" providerId="ADAL" clId="{DD0C3C40-3A86-49A2-A46C-0792C98C8AD9}" dt="2024-04-04T10:22:02.929" v="3419" actId="478"/>
          <ac:spMkLst>
            <pc:docMk/>
            <pc:sldMk cId="3468971500" sldId="388"/>
            <ac:spMk id="11" creationId="{F6A29384-D03D-F412-A490-66A3DFB72C07}"/>
          </ac:spMkLst>
        </pc:spChg>
        <pc:spChg chg="del">
          <ac:chgData name="Rebecca Hawkins" userId="a6d4d689-4a4f-4e8e-ae2d-f334cd5ecc1f" providerId="ADAL" clId="{DD0C3C40-3A86-49A2-A46C-0792C98C8AD9}" dt="2024-04-04T10:22:02.497" v="3418" actId="478"/>
          <ac:spMkLst>
            <pc:docMk/>
            <pc:sldMk cId="3468971500" sldId="388"/>
            <ac:spMk id="12" creationId="{F138FF02-0FE3-FC2A-6C3B-81C70366815E}"/>
          </ac:spMkLst>
        </pc:spChg>
        <pc:spChg chg="del">
          <ac:chgData name="Rebecca Hawkins" userId="a6d4d689-4a4f-4e8e-ae2d-f334cd5ecc1f" providerId="ADAL" clId="{DD0C3C40-3A86-49A2-A46C-0792C98C8AD9}" dt="2024-04-04T10:22:01.697" v="3417" actId="478"/>
          <ac:spMkLst>
            <pc:docMk/>
            <pc:sldMk cId="3468971500" sldId="388"/>
            <ac:spMk id="13" creationId="{721DEDB3-752D-7B3D-E7F5-BFDB1E5178CC}"/>
          </ac:spMkLst>
        </pc:spChg>
        <pc:picChg chg="add mod modCrop">
          <ac:chgData name="Rebecca Hawkins" userId="a6d4d689-4a4f-4e8e-ae2d-f334cd5ecc1f" providerId="ADAL" clId="{DD0C3C40-3A86-49A2-A46C-0792C98C8AD9}" dt="2024-04-04T10:23:31.406" v="3665" actId="1076"/>
          <ac:picMkLst>
            <pc:docMk/>
            <pc:sldMk cId="3468971500" sldId="388"/>
            <ac:picMk id="4" creationId="{0889896A-92A9-9F6B-EBE0-CBD5056403B4}"/>
          </ac:picMkLst>
        </pc:picChg>
        <pc:picChg chg="del">
          <ac:chgData name="Rebecca Hawkins" userId="a6d4d689-4a4f-4e8e-ae2d-f334cd5ecc1f" providerId="ADAL" clId="{DD0C3C40-3A86-49A2-A46C-0792C98C8AD9}" dt="2024-04-04T10:21:46.001" v="3413" actId="478"/>
          <ac:picMkLst>
            <pc:docMk/>
            <pc:sldMk cId="3468971500" sldId="388"/>
            <ac:picMk id="6" creationId="{BABF8F66-AB9A-6522-5243-A067B5DBE36A}"/>
          </ac:picMkLst>
        </pc:picChg>
      </pc:sldChg>
      <pc:sldChg chg="addSp delSp modSp add mod">
        <pc:chgData name="Rebecca Hawkins" userId="a6d4d689-4a4f-4e8e-ae2d-f334cd5ecc1f" providerId="ADAL" clId="{DD0C3C40-3A86-49A2-A46C-0792C98C8AD9}" dt="2024-04-06T12:10:40.600" v="4485"/>
        <pc:sldMkLst>
          <pc:docMk/>
          <pc:sldMk cId="2100144668" sldId="389"/>
        </pc:sldMkLst>
        <pc:spChg chg="mod">
          <ac:chgData name="Rebecca Hawkins" userId="a6d4d689-4a4f-4e8e-ae2d-f334cd5ecc1f" providerId="ADAL" clId="{DD0C3C40-3A86-49A2-A46C-0792C98C8AD9}" dt="2024-04-06T11:54:15.976" v="4263" actId="1076"/>
          <ac:spMkLst>
            <pc:docMk/>
            <pc:sldMk cId="2100144668" sldId="389"/>
            <ac:spMk id="2" creationId="{3204D4D7-B6E3-E745-B2EF-4ECEF97D822B}"/>
          </ac:spMkLst>
        </pc:spChg>
        <pc:spChg chg="del">
          <ac:chgData name="Rebecca Hawkins" userId="a6d4d689-4a4f-4e8e-ae2d-f334cd5ecc1f" providerId="ADAL" clId="{DD0C3C40-3A86-49A2-A46C-0792C98C8AD9}" dt="2024-04-06T11:45:29.185" v="4154" actId="478"/>
          <ac:spMkLst>
            <pc:docMk/>
            <pc:sldMk cId="2100144668" sldId="389"/>
            <ac:spMk id="4" creationId="{9890F720-4A5C-1D5F-2A18-42CA36DE5145}"/>
          </ac:spMkLst>
        </pc:spChg>
        <pc:spChg chg="mod">
          <ac:chgData name="Rebecca Hawkins" userId="a6d4d689-4a4f-4e8e-ae2d-f334cd5ecc1f" providerId="ADAL" clId="{DD0C3C40-3A86-49A2-A46C-0792C98C8AD9}" dt="2024-04-06T11:55:31.324" v="4291" actId="20577"/>
          <ac:spMkLst>
            <pc:docMk/>
            <pc:sldMk cId="2100144668" sldId="389"/>
            <ac:spMk id="5" creationId="{A7890025-D7FB-8C8A-25CB-FDE533680CE1}"/>
          </ac:spMkLst>
        </pc:spChg>
        <pc:grpChg chg="del">
          <ac:chgData name="Rebecca Hawkins" userId="a6d4d689-4a4f-4e8e-ae2d-f334cd5ecc1f" providerId="ADAL" clId="{DD0C3C40-3A86-49A2-A46C-0792C98C8AD9}" dt="2024-04-06T11:45:29.955" v="4155" actId="478"/>
          <ac:grpSpMkLst>
            <pc:docMk/>
            <pc:sldMk cId="2100144668" sldId="389"/>
            <ac:grpSpMk id="23" creationId="{D1848F64-0B0A-9FEF-31C2-97B3AFAC35B9}"/>
          </ac:grpSpMkLst>
        </pc:grpChg>
        <pc:picChg chg="del mod">
          <ac:chgData name="Rebecca Hawkins" userId="a6d4d689-4a4f-4e8e-ae2d-f334cd5ecc1f" providerId="ADAL" clId="{DD0C3C40-3A86-49A2-A46C-0792C98C8AD9}" dt="2024-04-06T11:58:25.083" v="4336" actId="478"/>
          <ac:picMkLst>
            <pc:docMk/>
            <pc:sldMk cId="2100144668" sldId="389"/>
            <ac:picMk id="3" creationId="{4C3703DD-9C97-3841-CC97-55F2C9153B33}"/>
          </ac:picMkLst>
        </pc:picChg>
        <pc:picChg chg="add mod modCrop">
          <ac:chgData name="Rebecca Hawkins" userId="a6d4d689-4a4f-4e8e-ae2d-f334cd5ecc1f" providerId="ADAL" clId="{DD0C3C40-3A86-49A2-A46C-0792C98C8AD9}" dt="2024-04-06T12:04:26.686" v="4401" actId="1076"/>
          <ac:picMkLst>
            <pc:docMk/>
            <pc:sldMk cId="2100144668" sldId="389"/>
            <ac:picMk id="6" creationId="{4A2F4E98-C807-C7E4-45F4-107223D6A96F}"/>
          </ac:picMkLst>
        </pc:picChg>
        <pc:picChg chg="del">
          <ac:chgData name="Rebecca Hawkins" userId="a6d4d689-4a4f-4e8e-ae2d-f334cd5ecc1f" providerId="ADAL" clId="{DD0C3C40-3A86-49A2-A46C-0792C98C8AD9}" dt="2024-04-06T11:45:16.252" v="4131" actId="478"/>
          <ac:picMkLst>
            <pc:docMk/>
            <pc:sldMk cId="2100144668" sldId="389"/>
            <ac:picMk id="7" creationId="{325B599A-0D1C-D3D0-D478-AF598189B6D9}"/>
          </ac:picMkLst>
        </pc:picChg>
        <pc:picChg chg="add mod ord modCrop">
          <ac:chgData name="Rebecca Hawkins" userId="a6d4d689-4a4f-4e8e-ae2d-f334cd5ecc1f" providerId="ADAL" clId="{DD0C3C40-3A86-49A2-A46C-0792C98C8AD9}" dt="2024-04-06T12:10:38.051" v="4474" actId="1076"/>
          <ac:picMkLst>
            <pc:docMk/>
            <pc:sldMk cId="2100144668" sldId="389"/>
            <ac:picMk id="8" creationId="{A21655D2-8FB8-767F-DF32-3199A4D9DE82}"/>
          </ac:picMkLst>
        </pc:picChg>
        <pc:picChg chg="add mod ord modCrop">
          <ac:chgData name="Rebecca Hawkins" userId="a6d4d689-4a4f-4e8e-ae2d-f334cd5ecc1f" providerId="ADAL" clId="{DD0C3C40-3A86-49A2-A46C-0792C98C8AD9}" dt="2024-04-06T12:05:03.369" v="4413" actId="171"/>
          <ac:picMkLst>
            <pc:docMk/>
            <pc:sldMk cId="2100144668" sldId="389"/>
            <ac:picMk id="9" creationId="{CFD1C203-45DD-1483-E370-91BF23E90BEA}"/>
          </ac:picMkLst>
        </pc:picChg>
        <pc:picChg chg="add mod">
          <ac:chgData name="Rebecca Hawkins" userId="a6d4d689-4a4f-4e8e-ae2d-f334cd5ecc1f" providerId="ADAL" clId="{DD0C3C40-3A86-49A2-A46C-0792C98C8AD9}" dt="2024-04-06T12:06:05.565" v="4447" actId="1076"/>
          <ac:picMkLst>
            <pc:docMk/>
            <pc:sldMk cId="2100144668" sldId="389"/>
            <ac:picMk id="13" creationId="{381F2A82-4A04-DBAA-A94D-F140BB3E81C4}"/>
          </ac:picMkLst>
        </pc:picChg>
        <pc:picChg chg="add del mod modCrop">
          <ac:chgData name="Rebecca Hawkins" userId="a6d4d689-4a4f-4e8e-ae2d-f334cd5ecc1f" providerId="ADAL" clId="{DD0C3C40-3A86-49A2-A46C-0792C98C8AD9}" dt="2024-04-06T12:03:08.814" v="4389" actId="478"/>
          <ac:picMkLst>
            <pc:docMk/>
            <pc:sldMk cId="2100144668" sldId="389"/>
            <ac:picMk id="14" creationId="{5C28CC35-D3D3-BB83-7F53-5A4037B4DA18}"/>
          </ac:picMkLst>
        </pc:picChg>
        <pc:picChg chg="add del mod modCrop">
          <ac:chgData name="Rebecca Hawkins" userId="a6d4d689-4a4f-4e8e-ae2d-f334cd5ecc1f" providerId="ADAL" clId="{DD0C3C40-3A86-49A2-A46C-0792C98C8AD9}" dt="2024-04-06T12:10:40.600" v="4485"/>
          <ac:picMkLst>
            <pc:docMk/>
            <pc:sldMk cId="2100144668" sldId="389"/>
            <ac:picMk id="15" creationId="{7FFBD322-3639-3F45-52EE-4E81627984A7}"/>
          </ac:picMkLst>
        </pc:picChg>
        <pc:picChg chg="del">
          <ac:chgData name="Rebecca Hawkins" userId="a6d4d689-4a4f-4e8e-ae2d-f334cd5ecc1f" providerId="ADAL" clId="{DD0C3C40-3A86-49A2-A46C-0792C98C8AD9}" dt="2024-04-06T11:58:24.052" v="4335" actId="478"/>
          <ac:picMkLst>
            <pc:docMk/>
            <pc:sldMk cId="2100144668" sldId="389"/>
            <ac:picMk id="21" creationId="{23AA0FED-C44B-C4BD-52A5-6A3434BA822E}"/>
          </ac:picMkLst>
        </pc:picChg>
        <pc:picChg chg="add del mod">
          <ac:chgData name="Rebecca Hawkins" userId="a6d4d689-4a4f-4e8e-ae2d-f334cd5ecc1f" providerId="ADAL" clId="{DD0C3C40-3A86-49A2-A46C-0792C98C8AD9}" dt="2024-04-06T11:48:22.543" v="4220" actId="478"/>
          <ac:picMkLst>
            <pc:docMk/>
            <pc:sldMk cId="2100144668" sldId="389"/>
            <ac:picMk id="1026" creationId="{E7E72D29-805A-FE47-96E2-CA998A0D0D52}"/>
          </ac:picMkLst>
        </pc:picChg>
        <pc:picChg chg="add del mod">
          <ac:chgData name="Rebecca Hawkins" userId="a6d4d689-4a4f-4e8e-ae2d-f334cd5ecc1f" providerId="ADAL" clId="{DD0C3C40-3A86-49A2-A46C-0792C98C8AD9}" dt="2024-04-06T11:51:11.125" v="4235" actId="478"/>
          <ac:picMkLst>
            <pc:docMk/>
            <pc:sldMk cId="2100144668" sldId="389"/>
            <ac:picMk id="1028" creationId="{46E9AB07-647A-9047-6F61-1B93F976B708}"/>
          </ac:picMkLst>
        </pc:picChg>
        <pc:picChg chg="add mod">
          <ac:chgData name="Rebecca Hawkins" userId="a6d4d689-4a4f-4e8e-ae2d-f334cd5ecc1f" providerId="ADAL" clId="{DD0C3C40-3A86-49A2-A46C-0792C98C8AD9}" dt="2024-04-06T12:05:49.659" v="4445" actId="14100"/>
          <ac:picMkLst>
            <pc:docMk/>
            <pc:sldMk cId="2100144668" sldId="389"/>
            <ac:picMk id="1030" creationId="{E26F3FDE-356D-87BD-6209-BD0E92297CCD}"/>
          </ac:picMkLst>
        </pc:picChg>
        <pc:picChg chg="add mod">
          <ac:chgData name="Rebecca Hawkins" userId="a6d4d689-4a4f-4e8e-ae2d-f334cd5ecc1f" providerId="ADAL" clId="{DD0C3C40-3A86-49A2-A46C-0792C98C8AD9}" dt="2024-04-06T12:04:26.920" v="4402" actId="1076"/>
          <ac:picMkLst>
            <pc:docMk/>
            <pc:sldMk cId="2100144668" sldId="389"/>
            <ac:picMk id="1032" creationId="{2B2FC0E5-F562-5022-9DBF-042AF012B3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C9DE5-7261-DB40-9338-5005436756B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43AEB-552B-034A-B822-4896A1EAC5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99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78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285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432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411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583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655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579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436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389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424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31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022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329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32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15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020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665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59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43AEB-552B-034A-B822-4896A1EAC5E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402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0B9ADF-257E-43BE-BB32-BA8F0F4BEC2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465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0F8FE-E6BA-E542-9F17-98E964B06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19743F-B5B1-2544-ADF8-B0040D04F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E93B3-1B0C-B445-B05D-AA6B930C3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DE66C-F730-564F-9BD0-AD030AA29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77B59-62B4-734A-BDB1-DBF4BA996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13BE-E77E-1E48-9E3C-898115AA6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7433C5-050D-6343-88DE-1A17083DD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29A1B-EDBB-6F4E-903C-9828F03F4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16AF4-1B9E-E148-AC04-DC323C8B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32013-5444-6B4C-BFB1-9C416E3B9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381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A51376-6434-584F-88D1-BE0E5289F5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7925A5-1866-034B-A3CC-4BD1BF5DF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F969C-0C96-1840-BEB5-14756854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7B401-23C2-8843-81E2-A30F727B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69EE5-DF1B-EE48-9F8C-64C244CDC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08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B45062-A542-FE48-A421-581AD025A8F2}"/>
              </a:ext>
            </a:extLst>
          </p:cNvPr>
          <p:cNvCxnSpPr>
            <a:cxnSpLocks/>
          </p:cNvCxnSpPr>
          <p:nvPr userDrawn="1"/>
        </p:nvCxnSpPr>
        <p:spPr>
          <a:xfrm>
            <a:off x="511048" y="1551010"/>
            <a:ext cx="88948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C89F7F3D-0435-624D-BA57-E4A9D2D89E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3301" y="475453"/>
            <a:ext cx="5642700" cy="676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>
                <a:solidFill>
                  <a:schemeClr val="bg1"/>
                </a:solidFill>
                <a:latin typeface="Helvetica 55 Roman" panose="02000503000000020004" pitchFamily="2" charset="0"/>
              </a:defRPr>
            </a:lvl1pPr>
          </a:lstStyle>
          <a:p>
            <a:pPr lvl="0"/>
            <a:r>
              <a:rPr lang="en-US"/>
              <a:t>Click to add Heading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FE2C9B9-D99B-4446-8D0D-B4D3856BEA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97650" y="474663"/>
            <a:ext cx="5162550" cy="5138737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643747D-390B-FD40-8A33-A3A64BB814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8576" y="1817688"/>
            <a:ext cx="5584825" cy="3795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Helvetica Neue" panose="02000503000000020004" pitchFamily="2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0476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C21EBA57-9B7D-E74D-B153-7E02E75608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788" y="2303255"/>
            <a:ext cx="10080625" cy="8219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i="0" baseline="0">
                <a:solidFill>
                  <a:schemeClr val="bg1"/>
                </a:solidFill>
                <a:latin typeface="Helvetica 55 Roman" panose="02000503000000020004" pitchFamily="2" charset="0"/>
              </a:defRPr>
            </a:lvl1pPr>
            <a:lvl2pPr>
              <a:defRPr sz="4400" b="1" i="0" baseline="0">
                <a:latin typeface="Helvetica 55 Roman" panose="02000503000000020004" pitchFamily="2" charset="0"/>
              </a:defRPr>
            </a:lvl2pPr>
            <a:lvl3pPr>
              <a:defRPr sz="4400" b="1" i="0" baseline="0">
                <a:latin typeface="Helvetica 55 Roman" panose="02000503000000020004" pitchFamily="2" charset="0"/>
              </a:defRPr>
            </a:lvl3pPr>
            <a:lvl4pPr>
              <a:defRPr sz="4400" b="1" i="0" baseline="0">
                <a:latin typeface="Helvetica 55 Roman" panose="02000503000000020004" pitchFamily="2" charset="0"/>
              </a:defRPr>
            </a:lvl4pPr>
            <a:lvl5pPr>
              <a:defRPr sz="4400" b="1" i="0" baseline="0">
                <a:latin typeface="Helvetica 55 Roman" panose="02000503000000020004" pitchFamily="2" charset="0"/>
              </a:defRPr>
            </a:lvl5pPr>
          </a:lstStyle>
          <a:p>
            <a:pPr lvl="0"/>
            <a:r>
              <a:rPr lang="en-US"/>
              <a:t>Click to add heading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13CB000-F501-D64B-95B0-77B55D9A77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350" y="3172225"/>
            <a:ext cx="10169525" cy="1028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00" baseline="0">
                <a:solidFill>
                  <a:schemeClr val="bg1"/>
                </a:solidFill>
                <a:latin typeface="Helvetica Neue" panose="02000503000000020004" pitchFamily="2" charset="0"/>
              </a:defRPr>
            </a:lvl1pPr>
          </a:lstStyle>
          <a:p>
            <a:pPr lvl="0"/>
            <a:r>
              <a:rPr lang="en-US" sz="3400" baseline="0"/>
              <a:t>Click to add subheading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9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2908-0D61-3242-97D1-54245174F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FE474-D9B5-F044-9CED-9ADD0BE08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8C0C3-3B50-C941-A5C1-C307D8435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86E10-829B-2C4C-BC66-E77CB38AC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C268D-A78D-E84B-B441-2E3A0473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1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6F1D1-588B-9A45-AA07-BF1D51731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FA3D30-5129-A74A-8164-6B7E0EE3F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B2F7A-B8BA-434A-8602-25E7B23A7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6FF51-A0FF-8346-9057-0AAF212D5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D8B0B-B6C4-B443-8E20-E8163DF19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01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D636B-7767-4F42-9BB7-50BC9AF7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FE0EB-CFDD-AE4C-B143-74FD2E28D7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3C41AC-5EA6-7346-BDF2-E784A06CC2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A9DF1-984F-BE45-B444-ABCA503F2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397C1-78D3-9A40-8BC9-C03236F48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907836-1432-4A4A-8EB8-C31CD0399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0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59EAA-6DFD-4D42-91C5-1B0A304B6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1CA61-21F2-B942-9AC6-134D544C2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92E586-9078-614A-9866-2D12BE6B4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A24D9C-D154-4F48-AB83-BD71E24CF2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4DB59E-38E9-CD44-82F1-A3159A4E0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6065C1-C7F8-2743-8A2C-14F24591D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71C05B-A1C7-5045-B23B-9CD50587F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A2AF51-9FD4-E145-85B2-0759A56D2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0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B39A-06DF-F748-8E2B-5555D0EB5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8887F-26CB-8F48-9878-9EDB78109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70DF99-D4AD-384D-9F26-FCA508F4E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7A8FB7-4209-DD49-A969-85577CAB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8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CC66E2-06EA-F24D-8D21-5BA149D0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34A272-73F0-CF4F-8CF8-FB929F9E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3787C5-6E7D-FF4C-987D-DCC4221F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58BFC-6252-A347-9D26-3D22A4C59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EF588C-087C-8144-84D7-B7021AAC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1CD4B8-E0D3-9643-83BF-391DD13ED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2E2DB-9E4C-514A-A8F7-0C18662E9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B873E-1219-9940-AF85-8CD82DB6A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C06641-DE98-734C-A2AB-F0628B90C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893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C0D0D-535B-1046-909C-96927555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2904EC-1C98-DC42-A2D3-AAE630D56C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DE81E9-AC8C-444B-9158-CFA066D8F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D8826-BEB1-2B4A-899A-BB27CB45F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8AA20-9A38-074A-889E-9E978801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A3A6EF-9F81-5D42-A6BD-748DC3558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2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B8BCC-C510-884D-9D7E-7B5F9E6F4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4DABF-BE9E-5F44-A04E-8BE3D37C8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3FE89-4547-FF4B-A041-FA482E4A0E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299DF-87E9-EB43-97F2-27864B477067}" type="datetimeFigureOut">
              <a:rPr lang="en-US" smtClean="0"/>
              <a:t>4/6/2024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A458E-F8E8-BC43-8015-73E7E7A45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D35C4-0BC6-924C-A160-0FBC8D9A03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7643A-0998-8A4E-8AFA-B1A8D3A6C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8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png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2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sv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2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5" Type="http://schemas.openxmlformats.org/officeDocument/2006/relationships/image" Target="../media/image3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svg"/><Relationship Id="rId3" Type="http://schemas.openxmlformats.org/officeDocument/2006/relationships/image" Target="../media/image2.png"/><Relationship Id="rId7" Type="http://schemas.openxmlformats.org/officeDocument/2006/relationships/image" Target="../media/image36.sv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5" Type="http://schemas.openxmlformats.org/officeDocument/2006/relationships/image" Target="../media/image4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Relationship Id="rId1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9" Type="http://schemas.openxmlformats.org/officeDocument/2006/relationships/image" Target="../media/image5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7F0E4-2D31-F949-AEF1-E06ED801B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9027" y="3193126"/>
            <a:ext cx="9792786" cy="1084004"/>
          </a:xfrm>
        </p:spPr>
        <p:txBody>
          <a:bodyPr anchor="ctr"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Time to question the (over)use of SMART goals for physical activity promotion?</a:t>
            </a:r>
            <a:endParaRPr lang="en-US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97D06C-113F-324C-B159-E2C9CC2A8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3420" y="5265336"/>
            <a:ext cx="9144000" cy="85102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Dr Rebecca Hawkins</a:t>
            </a:r>
          </a:p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School of Sport &amp; Exercise Science, University of Lincoln</a:t>
            </a:r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48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-30143"/>
            <a:ext cx="12192000" cy="5375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7866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 SMART heuristic based on theory? (cont.)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317648"/>
            <a:ext cx="11273243" cy="26710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The SMART acronym is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not a theory-based </a:t>
            </a:r>
            <a:r>
              <a:rPr lang="en-GB" sz="2200" dirty="0">
                <a:latin typeface="Georgia" panose="02040502050405020303" pitchFamily="18" charset="0"/>
              </a:rPr>
              <a:t>strategy - it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does not explain how</a:t>
            </a:r>
            <a:r>
              <a:rPr lang="en-GB" sz="2200" dirty="0">
                <a:latin typeface="Georgia" panose="02040502050405020303" pitchFamily="18" charset="0"/>
              </a:rPr>
              <a:t> goals are proposed to work or the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moderators </a:t>
            </a:r>
            <a:r>
              <a:rPr lang="en-GB" sz="2200" dirty="0">
                <a:latin typeface="Georgia" panose="02040502050405020303" pitchFamily="18" charset="0"/>
              </a:rPr>
              <a:t>that affect when they are appropriate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Goal setting theory states that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“trying for specific, challenging goals may actually harm performance in certain circumstances”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SMART goals are therefore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less likely to be as effective </a:t>
            </a:r>
            <a:r>
              <a:rPr lang="en-GB" sz="2200" dirty="0">
                <a:latin typeface="Georgia" panose="02040502050405020303" pitchFamily="18" charset="0"/>
              </a:rPr>
              <a:t>as theory-based goal setting</a:t>
            </a:r>
          </a:p>
        </p:txBody>
      </p:sp>
      <p:pic>
        <p:nvPicPr>
          <p:cNvPr id="6" name="Graphic 5" descr="Badge 1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796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1"/>
            <a:ext cx="12206012" cy="5164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7866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SMART consistent with empirical evidence?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214679"/>
            <a:ext cx="11042132" cy="16312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2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Goal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 not need to be specific </a:t>
            </a:r>
            <a:r>
              <a:rPr lang="en-GB" sz="2200" dirty="0">
                <a:latin typeface="Georgia" panose="02040502050405020303" pitchFamily="18" charset="0"/>
              </a:rPr>
              <a:t>to be effective (McEwan et al., 2016)</a:t>
            </a:r>
          </a:p>
          <a:p>
            <a:pPr marL="355500" lvl="1" indent="-342900">
              <a:lnSpc>
                <a:spcPct val="12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2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Multiple benefits have been found in response to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non-specific goals </a:t>
            </a:r>
            <a:r>
              <a:rPr lang="en-GB" sz="2200" dirty="0">
                <a:latin typeface="Georgia" panose="02040502050405020303" pitchFamily="18" charset="0"/>
              </a:rPr>
              <a:t>(e.g., open goals)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SMART goals are therefore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not consistent with empirical evidence</a:t>
            </a:r>
          </a:p>
        </p:txBody>
      </p:sp>
      <p:pic>
        <p:nvPicPr>
          <p:cNvPr id="6" name="Graphic 5" descr="Badge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293C0C-F259-CE04-E2E6-E34FBBCCF8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4578"/>
          <a:stretch/>
        </p:blipFill>
        <p:spPr>
          <a:xfrm>
            <a:off x="1627833" y="4692581"/>
            <a:ext cx="4994030" cy="1708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7998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192000" cy="503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7866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Does SMART consider what type of goal is set?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253968"/>
            <a:ext cx="11474211" cy="25089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Many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types of goals </a:t>
            </a:r>
            <a:r>
              <a:rPr lang="en-GB" sz="2200" dirty="0">
                <a:latin typeface="Georgia" panose="02040502050405020303" pitchFamily="18" charset="0"/>
              </a:rPr>
              <a:t>can differ qualitatively but still be ‘SMART’</a:t>
            </a:r>
          </a:p>
          <a:p>
            <a:pPr marL="12600" lvl="1" indent="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None/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The SMART acronym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does not address </a:t>
            </a:r>
            <a:r>
              <a:rPr lang="en-GB" sz="2200" dirty="0">
                <a:latin typeface="Georgia" panose="02040502050405020303" pitchFamily="18" charset="0"/>
              </a:rPr>
              <a:t>whether goals should be positively or negatively valenced, normative (i.e., vs. others) or self-referenced, short-term and/or long-term</a:t>
            </a:r>
          </a:p>
          <a:p>
            <a:pPr marL="12600" lvl="1" indent="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None/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The SMART acronym therefore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does not consider the type of goal set</a:t>
            </a:r>
          </a:p>
        </p:txBody>
      </p:sp>
      <p:pic>
        <p:nvPicPr>
          <p:cNvPr id="6" name="Graphic 5" descr="Badge 3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71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192000" cy="5446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7866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 SMART heuristic applied consistently?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6" name="Graphic 5" descr="Badge 4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970CA3-FA75-B8F1-CE3E-2A6E041A3C9B}"/>
              </a:ext>
            </a:extLst>
          </p:cNvPr>
          <p:cNvSpPr txBox="1"/>
          <p:nvPr/>
        </p:nvSpPr>
        <p:spPr>
          <a:xfrm>
            <a:off x="1122161" y="3684707"/>
            <a:ext cx="271885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GB" sz="2200" b="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studies used SMART goals </a:t>
            </a:r>
            <a:r>
              <a:rPr lang="en-GB" sz="2200" b="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in physical activity</a:t>
            </a:r>
            <a:endParaRPr lang="en-GB" sz="2200" b="0" i="0" dirty="0">
              <a:solidFill>
                <a:srgbClr val="FFFFFF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BC1D0C-D17A-0713-4873-A68A08044EFB}"/>
              </a:ext>
            </a:extLst>
          </p:cNvPr>
          <p:cNvSpPr txBox="1"/>
          <p:nvPr/>
        </p:nvSpPr>
        <p:spPr>
          <a:xfrm>
            <a:off x="1616394" y="2353062"/>
            <a:ext cx="173039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0" b="1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147</a:t>
            </a:r>
            <a:endParaRPr lang="en-GB" sz="7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6053CA-44F6-5165-7BCB-B6551FA507A5}"/>
              </a:ext>
            </a:extLst>
          </p:cNvPr>
          <p:cNvSpPr txBox="1"/>
          <p:nvPr/>
        </p:nvSpPr>
        <p:spPr>
          <a:xfrm>
            <a:off x="5368693" y="2382637"/>
            <a:ext cx="145461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0" b="1" dirty="0">
                <a:solidFill>
                  <a:srgbClr val="17848E"/>
                </a:solidFill>
                <a:latin typeface="Georgia" panose="02040502050405020303" pitchFamily="18" charset="0"/>
              </a:rPr>
              <a:t>34</a:t>
            </a:r>
            <a:endParaRPr lang="en-GB" sz="7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45C094-EB39-82DA-648B-EB29E0499E16}"/>
              </a:ext>
            </a:extLst>
          </p:cNvPr>
          <p:cNvSpPr txBox="1"/>
          <p:nvPr/>
        </p:nvSpPr>
        <p:spPr>
          <a:xfrm>
            <a:off x="4819508" y="3685417"/>
            <a:ext cx="255298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GB" sz="2200" dirty="0">
                <a:solidFill>
                  <a:srgbClr val="17848E"/>
                </a:solidFill>
                <a:latin typeface="Georgia" panose="02040502050405020303" pitchFamily="18" charset="0"/>
              </a:rPr>
              <a:t>d</a:t>
            </a:r>
            <a:r>
              <a:rPr lang="en-GB" sz="2200" b="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ifferent terms</a:t>
            </a:r>
            <a:r>
              <a:rPr lang="en-GB" sz="2200" u="none" strike="noStrike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GB" sz="2200" u="none" strike="noStrike" dirty="0">
                <a:latin typeface="Georgia" panose="02040502050405020303" pitchFamily="18" charset="0"/>
              </a:rPr>
              <a:t>included in the review</a:t>
            </a:r>
            <a:endParaRPr lang="en-GB" sz="2200" b="0" i="0" u="none" strike="noStrike" dirty="0">
              <a:effectLst/>
              <a:latin typeface="Georgia" panose="020405020504050203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160B74-7337-38FA-0518-35B3986B3D31}"/>
              </a:ext>
            </a:extLst>
          </p:cNvPr>
          <p:cNvSpPr txBox="1"/>
          <p:nvPr/>
        </p:nvSpPr>
        <p:spPr>
          <a:xfrm>
            <a:off x="8606578" y="2385673"/>
            <a:ext cx="22693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0" b="1" dirty="0">
                <a:solidFill>
                  <a:srgbClr val="17848E"/>
                </a:solidFill>
                <a:latin typeface="Georgia" panose="02040502050405020303" pitchFamily="18" charset="0"/>
              </a:rPr>
              <a:t>30%</a:t>
            </a:r>
            <a:endParaRPr lang="en-GB" sz="7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9750E9-FD31-F876-D20B-E64E8DFDC3FB}"/>
              </a:ext>
            </a:extLst>
          </p:cNvPr>
          <p:cNvSpPr txBox="1"/>
          <p:nvPr/>
        </p:nvSpPr>
        <p:spPr>
          <a:xfrm>
            <a:off x="8314558" y="3684706"/>
            <a:ext cx="28533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GB" sz="2200" dirty="0">
                <a:latin typeface="Georgia" panose="02040502050405020303" pitchFamily="18" charset="0"/>
              </a:rPr>
              <a:t>d</a:t>
            </a:r>
            <a:r>
              <a:rPr lang="en-GB" sz="2200" b="0" i="0" u="none" strike="noStrike" dirty="0">
                <a:effectLst/>
                <a:latin typeface="Georgia" panose="02040502050405020303" pitchFamily="18" charset="0"/>
              </a:rPr>
              <a:t>id not outline their </a:t>
            </a:r>
            <a:r>
              <a:rPr lang="en-GB" sz="2200" b="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interpretation of SMART</a:t>
            </a:r>
            <a:endParaRPr lang="en-GB" sz="2200" b="0" i="0" dirty="0">
              <a:solidFill>
                <a:srgbClr val="FFFFFF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847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192000" cy="5305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8620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 SMART heuristic applied consistently? (cont.)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253968"/>
            <a:ext cx="11474211" cy="28644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Issues also evident in practice (The Royal Australian College of General Practitioners outlines that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‘A’ refers to ‘assignable’ </a:t>
            </a:r>
            <a:r>
              <a:rPr lang="en-GB" sz="2200" dirty="0">
                <a:latin typeface="Georgia" panose="02040502050405020303" pitchFamily="18" charset="0"/>
              </a:rPr>
              <a:t>but the Australian Clinical Framework for the Delivery of Health Services states that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‘A’ refers to ‘achievable’</a:t>
            </a:r>
          </a:p>
          <a:p>
            <a:pPr marL="12600" lvl="1" indent="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None/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Some have even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extended</a:t>
            </a:r>
            <a:r>
              <a:rPr lang="en-GB" sz="2200" dirty="0">
                <a:latin typeface="Georgia" panose="02040502050405020303" pitchFamily="18" charset="0"/>
              </a:rPr>
              <a:t> the SMART acronym (SMARTS or SMARTER)</a:t>
            </a:r>
          </a:p>
          <a:p>
            <a:pPr marL="12600" lvl="1" indent="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  <a:buNone/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Clear evidence of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acronym drift </a:t>
            </a:r>
            <a:r>
              <a:rPr lang="en-GB" sz="2200" dirty="0">
                <a:latin typeface="Georgia" panose="02040502050405020303" pitchFamily="18" charset="0"/>
              </a:rPr>
              <a:t>(Rubin, 2002)</a:t>
            </a:r>
          </a:p>
        </p:txBody>
      </p:sp>
      <p:pic>
        <p:nvPicPr>
          <p:cNvPr id="6" name="Graphic 5" descr="Badge 4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24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B282F5-5B9B-12EF-9383-4B25E7BB5948}"/>
              </a:ext>
            </a:extLst>
          </p:cNvPr>
          <p:cNvSpPr/>
          <p:nvPr/>
        </p:nvSpPr>
        <p:spPr>
          <a:xfrm>
            <a:off x="0" y="0"/>
            <a:ext cx="12192000" cy="297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0808A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Are all the SMART criteria necessary?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357F4B-374E-02C5-B5D0-405BB1D9AA80}"/>
              </a:ext>
            </a:extLst>
          </p:cNvPr>
          <p:cNvSpPr/>
          <p:nvPr/>
        </p:nvSpPr>
        <p:spPr>
          <a:xfrm>
            <a:off x="1047443" y="3103022"/>
            <a:ext cx="99316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38100">
                  <a:noFill/>
                  <a:prstDash val="solid"/>
                </a:ln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S    M    A    R    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E2E10-B09F-AC0A-B255-19FE0172849C}"/>
              </a:ext>
            </a:extLst>
          </p:cNvPr>
          <p:cNvSpPr txBox="1"/>
          <p:nvPr/>
        </p:nvSpPr>
        <p:spPr>
          <a:xfrm>
            <a:off x="1283289" y="4549572"/>
            <a:ext cx="1241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Specific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100%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629402-8511-80BE-BBEE-FE2641550182}"/>
              </a:ext>
            </a:extLst>
          </p:cNvPr>
          <p:cNvSpPr txBox="1"/>
          <p:nvPr/>
        </p:nvSpPr>
        <p:spPr>
          <a:xfrm>
            <a:off x="3095940" y="4555335"/>
            <a:ext cx="18575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Measurable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98%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9420D-B8F0-582A-B9EF-3843E6B512C5}"/>
              </a:ext>
            </a:extLst>
          </p:cNvPr>
          <p:cNvSpPr txBox="1"/>
          <p:nvPr/>
        </p:nvSpPr>
        <p:spPr>
          <a:xfrm>
            <a:off x="5292892" y="4555335"/>
            <a:ext cx="17031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Achievable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51%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286AE2-C1E5-BEBE-405B-69D9B258A9F4}"/>
              </a:ext>
            </a:extLst>
          </p:cNvPr>
          <p:cNvSpPr txBox="1"/>
          <p:nvPr/>
        </p:nvSpPr>
        <p:spPr>
          <a:xfrm>
            <a:off x="7492328" y="4555335"/>
            <a:ext cx="13791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Realistic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70%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91EC90-EC56-CA5E-FC1C-6B8EF3D16851}"/>
              </a:ext>
            </a:extLst>
          </p:cNvPr>
          <p:cNvSpPr txBox="1"/>
          <p:nvPr/>
        </p:nvSpPr>
        <p:spPr>
          <a:xfrm>
            <a:off x="9169736" y="4561421"/>
            <a:ext cx="1906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Time-bound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100%</a:t>
            </a:r>
          </a:p>
        </p:txBody>
      </p:sp>
      <p:pic>
        <p:nvPicPr>
          <p:cNvPr id="10" name="Graphic 9" descr="Badge 5 with solid fill">
            <a:extLst>
              <a:ext uri="{FF2B5EF4-FFF2-40B4-BE49-F238E27FC236}">
                <a16:creationId xmlns:a16="http://schemas.microsoft.com/office/drawing/2014/main" id="{F5E6BC5D-1CAE-EAE2-E137-39D73DD814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828E58D5-6EC1-F24F-7CC7-8D3F07F01911}"/>
              </a:ext>
            </a:extLst>
          </p:cNvPr>
          <p:cNvSpPr txBox="1">
            <a:spLocks/>
          </p:cNvSpPr>
          <p:nvPr/>
        </p:nvSpPr>
        <p:spPr>
          <a:xfrm>
            <a:off x="402941" y="2172212"/>
            <a:ext cx="10620101" cy="10558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" lvl="1" indent="0">
              <a:lnSpc>
                <a:spcPct val="120000"/>
              </a:lnSpc>
              <a:buNone/>
            </a:pPr>
            <a:r>
              <a:rPr lang="en-GB" sz="2200" dirty="0">
                <a:latin typeface="Georgia" panose="02040502050405020303" pitchFamily="18" charset="0"/>
              </a:rPr>
              <a:t>Common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interpretations</a:t>
            </a:r>
            <a:r>
              <a:rPr lang="en-GB" sz="2200" dirty="0">
                <a:latin typeface="Georgia" panose="02040502050405020303" pitchFamily="18" charset="0"/>
              </a:rPr>
              <a:t> of the SMART acronym in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physical activity </a:t>
            </a:r>
            <a:r>
              <a:rPr lang="en-GB" sz="2200" dirty="0">
                <a:latin typeface="Georgia" panose="02040502050405020303" pitchFamily="18" charset="0"/>
              </a:rPr>
              <a:t>are:</a:t>
            </a:r>
          </a:p>
        </p:txBody>
      </p:sp>
    </p:spTree>
    <p:extLst>
      <p:ext uri="{BB962C8B-B14F-4D97-AF65-F5344CB8AC3E}">
        <p14:creationId xmlns:p14="http://schemas.microsoft.com/office/powerpoint/2010/main" val="470688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192000" cy="469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8620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Are all the SMART criteria necessary? (cont.)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330274"/>
            <a:ext cx="11474211" cy="2197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There is often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redundancy</a:t>
            </a:r>
            <a:r>
              <a:rPr lang="en-GB" sz="2200" dirty="0">
                <a:latin typeface="Georgia" panose="02040502050405020303" pitchFamily="18" charset="0"/>
              </a:rPr>
              <a:t> between the criteria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Measurable goals are already specific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Achievable and realistic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refer to the same ideas</a:t>
            </a:r>
          </a:p>
        </p:txBody>
      </p:sp>
      <p:pic>
        <p:nvPicPr>
          <p:cNvPr id="6" name="Graphic 5" descr="Badge 5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  <p:pic>
        <p:nvPicPr>
          <p:cNvPr id="7" name="Graphic 6" descr="Confused person with solid fill">
            <a:extLst>
              <a:ext uri="{FF2B5EF4-FFF2-40B4-BE49-F238E27FC236}">
                <a16:creationId xmlns:a16="http://schemas.microsoft.com/office/drawing/2014/main" id="{43786F95-36D3-172C-FF15-71D7CDDA0AA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40937"/>
          <a:stretch/>
        </p:blipFill>
        <p:spPr>
          <a:xfrm>
            <a:off x="7524955" y="2249928"/>
            <a:ext cx="4264103" cy="251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17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-30145"/>
            <a:ext cx="12192000" cy="5606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8620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there sufficient detail in the SMART criteria?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259033"/>
            <a:ext cx="11474211" cy="2197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Should ‘timebound’ goals be set as a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one-off </a:t>
            </a:r>
            <a:r>
              <a:rPr lang="en-GB" sz="2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(e.g., “I will aim to reach 10,000 steps today”), </a:t>
            </a:r>
            <a:r>
              <a:rPr lang="en-GB" sz="2200" dirty="0">
                <a:latin typeface="Georgia" panose="02040502050405020303" pitchFamily="18" charset="0"/>
              </a:rPr>
              <a:t>or on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an ongoing basis </a:t>
            </a:r>
            <a:r>
              <a:rPr lang="en-GB" sz="2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(e.g., “I will aim to reach 10,000 steps every day”)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Similarly, it is difficult to </a:t>
            </a:r>
            <a:r>
              <a:rPr lang="en-GB" sz="2200" dirty="0">
                <a:solidFill>
                  <a:srgbClr val="10808A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pinpoint the meaning of ‘specific’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en-GB" sz="2200" dirty="0">
                <a:latin typeface="Georgia" panose="02040502050405020303" pitchFamily="18" charset="0"/>
                <a:ea typeface="Calibri" panose="020F0502020204030204" pitchFamily="34" charset="0"/>
              </a:rPr>
              <a:t>-</a:t>
            </a:r>
            <a:r>
              <a:rPr lang="en-GB" sz="22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Doran’s (1981) guidance referred to “targeting a specific area for improvement”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There is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insufficient detail in certain criteria </a:t>
            </a:r>
            <a:r>
              <a:rPr lang="en-GB" sz="2200" dirty="0">
                <a:latin typeface="Georgia" panose="02040502050405020303" pitchFamily="18" charset="0"/>
              </a:rPr>
              <a:t>as important aspects of the SMART heuristic are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lacking crucial detail</a:t>
            </a:r>
          </a:p>
        </p:txBody>
      </p:sp>
      <p:pic>
        <p:nvPicPr>
          <p:cNvPr id="6" name="Graphic 5" descr="Badge 6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6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-30145"/>
            <a:ext cx="12192000" cy="4682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8620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 SMART heuristic being used as originally intended?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259033"/>
            <a:ext cx="11474211" cy="2197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Only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three </a:t>
            </a:r>
            <a:r>
              <a:rPr lang="en-GB" sz="2200" dirty="0">
                <a:latin typeface="Georgia" panose="02040502050405020303" pitchFamily="18" charset="0"/>
              </a:rPr>
              <a:t>of the 147 studies we identified specified the ‘A’ as assignable as per Doran’s (1981) acronym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Moreover, Doran (1981) originally stated that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every objective did not need to include all five criteria</a:t>
            </a:r>
            <a:r>
              <a:rPr lang="en-GB" sz="2200" dirty="0">
                <a:latin typeface="Georgia" panose="02040502050405020303" pitchFamily="18" charset="0"/>
              </a:rPr>
              <a:t>, yet this is how it is commonly applied in practice</a:t>
            </a:r>
          </a:p>
        </p:txBody>
      </p:sp>
      <p:pic>
        <p:nvPicPr>
          <p:cNvPr id="6" name="Graphic 5" descr="Badge 7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105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0"/>
            <a:ext cx="12206012" cy="2873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02C16C-3D4F-6B8F-6958-3D01B0F7AE51}"/>
              </a:ext>
            </a:extLst>
          </p:cNvPr>
          <p:cNvSpPr txBox="1"/>
          <p:nvPr/>
        </p:nvSpPr>
        <p:spPr>
          <a:xfrm>
            <a:off x="402942" y="2156015"/>
            <a:ext cx="1063857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Inappropriately set goals can have</a:t>
            </a:r>
            <a:r>
              <a:rPr lang="en-GB" sz="2200" i="0" u="none" strike="noStrike" dirty="0">
                <a:solidFill>
                  <a:srgbClr val="0F6FC6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harmful or detrimental effects</a:t>
            </a:r>
            <a:r>
              <a:rPr lang="en-GB" sz="2200" i="0" u="none" strike="noStrike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: </a:t>
            </a:r>
            <a:r>
              <a:rPr lang="en-US" sz="2200" i="0" dirty="0">
                <a:solidFill>
                  <a:srgbClr val="FFFFFF"/>
                </a:solidFill>
                <a:effectLst/>
                <a:latin typeface="Georgia" panose="02040502050405020303" pitchFamily="18" charset="0"/>
              </a:rPr>
              <a:t>​</a:t>
            </a:r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4DF71B39-BFF0-5BDF-291F-27A9A0585BC1}"/>
              </a:ext>
            </a:extLst>
          </p:cNvPr>
          <p:cNvSpPr/>
          <p:nvPr/>
        </p:nvSpPr>
        <p:spPr>
          <a:xfrm>
            <a:off x="985614" y="3213977"/>
            <a:ext cx="2160000" cy="2160000"/>
          </a:xfrm>
          <a:prstGeom prst="flowChartConnector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dirty="0">
                <a:latin typeface="Georgia" panose="02040502050405020303" pitchFamily="18" charset="0"/>
              </a:rPr>
              <a:t>Stress, anxiety, pressure, and threat appraisals</a:t>
            </a:r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F6A29384-D03D-F412-A490-66A3DFB72C07}"/>
              </a:ext>
            </a:extLst>
          </p:cNvPr>
          <p:cNvSpPr/>
          <p:nvPr/>
        </p:nvSpPr>
        <p:spPr>
          <a:xfrm>
            <a:off x="3639919" y="3213977"/>
            <a:ext cx="2160000" cy="2160000"/>
          </a:xfrm>
          <a:prstGeom prst="flowChartConnector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Georgia" panose="02040502050405020303" pitchFamily="18" charset="0"/>
              </a:rPr>
              <a:t>Inhibition of learning</a:t>
            </a: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F138FF02-0FE3-FC2A-6C3B-81C70366815E}"/>
              </a:ext>
            </a:extLst>
          </p:cNvPr>
          <p:cNvSpPr/>
          <p:nvPr/>
        </p:nvSpPr>
        <p:spPr>
          <a:xfrm>
            <a:off x="6294224" y="3213977"/>
            <a:ext cx="2160000" cy="2160000"/>
          </a:xfrm>
          <a:prstGeom prst="flowChartConnector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Georgia" panose="02040502050405020303" pitchFamily="18" charset="0"/>
              </a:rPr>
              <a:t>Unethical behaviour</a:t>
            </a:r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721DEDB3-752D-7B3D-E7F5-BFDB1E5178CC}"/>
              </a:ext>
            </a:extLst>
          </p:cNvPr>
          <p:cNvSpPr/>
          <p:nvPr/>
        </p:nvSpPr>
        <p:spPr>
          <a:xfrm>
            <a:off x="8948529" y="3213977"/>
            <a:ext cx="2160000" cy="2160000"/>
          </a:xfrm>
          <a:prstGeom prst="flowChartConnector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Georgia" panose="02040502050405020303" pitchFamily="18" charset="0"/>
              </a:rPr>
              <a:t>Perceptions of failure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A08A89-0F2E-4E69-2109-4C1FA5F37AE6}"/>
              </a:ext>
            </a:extLst>
          </p:cNvPr>
          <p:cNvSpPr/>
          <p:nvPr/>
        </p:nvSpPr>
        <p:spPr>
          <a:xfrm>
            <a:off x="402942" y="309356"/>
            <a:ext cx="86204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Are there risks in setting SMART goals?</a:t>
            </a:r>
          </a:p>
        </p:txBody>
      </p:sp>
      <p:pic>
        <p:nvPicPr>
          <p:cNvPr id="6" name="Graphic 5" descr="Badge 8 with solid fill">
            <a:extLst>
              <a:ext uri="{FF2B5EF4-FFF2-40B4-BE49-F238E27FC236}">
                <a16:creationId xmlns:a16="http://schemas.microsoft.com/office/drawing/2014/main" id="{BABF8F66-AB9A-6522-5243-A067B5DBE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8" descr="UK Map Icon (Page 6) - Line.17QQ.com">
            <a:extLst>
              <a:ext uri="{FF2B5EF4-FFF2-40B4-BE49-F238E27FC236}">
                <a16:creationId xmlns:a16="http://schemas.microsoft.com/office/drawing/2014/main" id="{23AA0FED-C44B-C4BD-52A5-6A3434BA8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20000"/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019" y="1872365"/>
            <a:ext cx="3030025" cy="363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04D4D7-B6E3-E745-B2EF-4ECEF97D82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609" y="469029"/>
            <a:ext cx="10080625" cy="821910"/>
          </a:xfrm>
        </p:spPr>
        <p:txBody>
          <a:bodyPr>
            <a:normAutofit/>
          </a:bodyPr>
          <a:lstStyle/>
          <a:p>
            <a:r>
              <a:rPr lang="en-US" sz="5000" b="0" dirty="0">
                <a:latin typeface="Georgia" panose="02040502050405020303" pitchFamily="18" charset="0"/>
                <a:cs typeface="Arial" panose="020B0604020202020204" pitchFamily="34" charset="0"/>
              </a:rPr>
              <a:t>Dr Rebecca Hawkins</a:t>
            </a:r>
          </a:p>
        </p:txBody>
      </p:sp>
      <p:pic>
        <p:nvPicPr>
          <p:cNvPr id="3" name="Graphic 2" descr="Marker with solid fill">
            <a:extLst>
              <a:ext uri="{FF2B5EF4-FFF2-40B4-BE49-F238E27FC236}">
                <a16:creationId xmlns:a16="http://schemas.microsoft.com/office/drawing/2014/main" id="{4C3703DD-9C97-3841-CC97-55F2C9153B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21961" y="3925675"/>
            <a:ext cx="512417" cy="5124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90F720-4A5C-1D5F-2A18-42CA36DE5145}"/>
              </a:ext>
            </a:extLst>
          </p:cNvPr>
          <p:cNvSpPr txBox="1"/>
          <p:nvPr/>
        </p:nvSpPr>
        <p:spPr>
          <a:xfrm>
            <a:off x="6497896" y="1872365"/>
            <a:ext cx="4747475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University of Lincoln</a:t>
            </a:r>
          </a:p>
          <a:p>
            <a:pPr algn="l" rtl="0" fontAlgn="base">
              <a:buClr>
                <a:srgbClr val="17848E"/>
              </a:buClr>
            </a:pPr>
            <a:endParaRPr lang="en-GB" sz="22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Senior Lecturer in Sport &amp; Exercise Psychology</a:t>
            </a:r>
          </a:p>
          <a:p>
            <a:pPr algn="l" rtl="0" fontAlgn="base">
              <a:buClr>
                <a:srgbClr val="17848E"/>
              </a:buClr>
            </a:pPr>
            <a:endParaRPr lang="en-GB" sz="22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PhD examining the utility of open goals in physical activity:</a:t>
            </a:r>
          </a:p>
          <a:p>
            <a:pPr algn="l" rtl="0" fontAlgn="base">
              <a:buClr>
                <a:srgbClr val="17848E"/>
              </a:buClr>
            </a:pPr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endParaRPr lang="en-US" sz="24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890025-D7FB-8C8A-25CB-FDE533680CE1}"/>
              </a:ext>
            </a:extLst>
          </p:cNvPr>
          <p:cNvSpPr txBox="1"/>
          <p:nvPr/>
        </p:nvSpPr>
        <p:spPr>
          <a:xfrm>
            <a:off x="531609" y="5723044"/>
            <a:ext cx="34347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Keep up with me @_RebeccaHawkins</a:t>
            </a:r>
            <a:endParaRPr lang="en-US" sz="22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1848F64-0B0A-9FEF-31C2-97B3AFAC35B9}"/>
              </a:ext>
            </a:extLst>
          </p:cNvPr>
          <p:cNvGrpSpPr/>
          <p:nvPr/>
        </p:nvGrpSpPr>
        <p:grpSpPr>
          <a:xfrm>
            <a:off x="6542972" y="4565335"/>
            <a:ext cx="2962630" cy="720000"/>
            <a:chOff x="6542972" y="4523176"/>
            <a:chExt cx="2962630" cy="720000"/>
          </a:xfrm>
        </p:grpSpPr>
        <p:pic>
          <p:nvPicPr>
            <p:cNvPr id="10" name="Graphic 9" descr="Bullseye with solid fill">
              <a:extLst>
                <a:ext uri="{FF2B5EF4-FFF2-40B4-BE49-F238E27FC236}">
                  <a16:creationId xmlns:a16="http://schemas.microsoft.com/office/drawing/2014/main" id="{61CBFC0C-940B-5D9F-07DC-D352A9437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542972" y="4523176"/>
              <a:ext cx="720000" cy="720000"/>
            </a:xfrm>
            <a:prstGeom prst="rect">
              <a:avLst/>
            </a:prstGeom>
          </p:spPr>
        </p:pic>
        <p:pic>
          <p:nvPicPr>
            <p:cNvPr id="12" name="Graphic 11" descr="Good Inventory with solid fill">
              <a:extLst>
                <a:ext uri="{FF2B5EF4-FFF2-40B4-BE49-F238E27FC236}">
                  <a16:creationId xmlns:a16="http://schemas.microsoft.com/office/drawing/2014/main" id="{B349EF2A-F437-4DAA-D0E6-46BF0395F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7664287" y="4523176"/>
              <a:ext cx="720000" cy="720000"/>
            </a:xfrm>
            <a:prstGeom prst="rect">
              <a:avLst/>
            </a:prstGeom>
          </p:spPr>
        </p:pic>
        <p:pic>
          <p:nvPicPr>
            <p:cNvPr id="17" name="Graphic 16" descr="Universal access with solid fill">
              <a:extLst>
                <a:ext uri="{FF2B5EF4-FFF2-40B4-BE49-F238E27FC236}">
                  <a16:creationId xmlns:a16="http://schemas.microsoft.com/office/drawing/2014/main" id="{6B99C9D7-2D34-2A73-9B40-3B5963E73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785602" y="4523176"/>
              <a:ext cx="720000" cy="720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25B599A-0D1C-D3D0-D478-AF598189B6D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3873" y="1938137"/>
            <a:ext cx="1354783" cy="1350000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71348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1"/>
            <a:ext cx="12206012" cy="442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A08A89-0F2E-4E69-2109-4C1FA5F37AE6}"/>
              </a:ext>
            </a:extLst>
          </p:cNvPr>
          <p:cNvSpPr/>
          <p:nvPr/>
        </p:nvSpPr>
        <p:spPr>
          <a:xfrm>
            <a:off x="402942" y="309356"/>
            <a:ext cx="86204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A4D84A2-2B57-5A63-DDCB-D5B6A7359973}"/>
              </a:ext>
            </a:extLst>
          </p:cNvPr>
          <p:cNvSpPr txBox="1">
            <a:spLocks/>
          </p:cNvSpPr>
          <p:nvPr/>
        </p:nvSpPr>
        <p:spPr>
          <a:xfrm>
            <a:off x="402942" y="1527727"/>
            <a:ext cx="11474211" cy="2197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Questions surrounding the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scientific foundations of SMART goals </a:t>
            </a:r>
            <a:r>
              <a:rPr lang="en-GB" sz="2200" dirty="0">
                <a:latin typeface="Georgia" panose="02040502050405020303" pitchFamily="18" charset="0"/>
              </a:rPr>
              <a:t>in the context of physical activity promotion</a:t>
            </a: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endParaRPr lang="en-GB" sz="2200" dirty="0">
              <a:latin typeface="Georgia" panose="02040502050405020303" pitchFamily="18" charset="0"/>
            </a:endParaRPr>
          </a:p>
          <a:p>
            <a:pPr marL="355500" lvl="1" indent="-342900">
              <a:lnSpc>
                <a:spcPct val="110000"/>
              </a:lnSpc>
              <a:spcBef>
                <a:spcPts val="0"/>
              </a:spcBef>
              <a:buClr>
                <a:srgbClr val="10808A"/>
              </a:buClr>
            </a:pPr>
            <a:r>
              <a:rPr lang="en-GB" sz="2200" dirty="0">
                <a:latin typeface="Georgia" panose="02040502050405020303" pitchFamily="18" charset="0"/>
              </a:rPr>
              <a:t>Further research is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needed to develop more robust recommendations </a:t>
            </a:r>
            <a:r>
              <a:rPr lang="en-GB" sz="2200" dirty="0">
                <a:latin typeface="Georgia" panose="02040502050405020303" pitchFamily="18" charset="0"/>
              </a:rPr>
              <a:t>for practitioners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89896A-92A9-9F6B-EBE0-CBD505640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279"/>
          <a:stretch/>
        </p:blipFill>
        <p:spPr>
          <a:xfrm>
            <a:off x="1413390" y="3629968"/>
            <a:ext cx="6023521" cy="2531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8971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62595ECC-1BEB-FE5C-9050-4EB988A776D7}"/>
              </a:ext>
            </a:extLst>
          </p:cNvPr>
          <p:cNvSpPr/>
          <p:nvPr/>
        </p:nvSpPr>
        <p:spPr>
          <a:xfrm>
            <a:off x="4835999" y="2795899"/>
            <a:ext cx="2520000" cy="2520000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10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EB6DA84-DB40-674C-8BEA-BD9834204A63}"/>
              </a:ext>
            </a:extLst>
          </p:cNvPr>
          <p:cNvSpPr txBox="1">
            <a:spLocks/>
          </p:cNvSpPr>
          <p:nvPr/>
        </p:nvSpPr>
        <p:spPr>
          <a:xfrm>
            <a:off x="2540359" y="1338356"/>
            <a:ext cx="7111281" cy="1815882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Any Questions?</a:t>
            </a:r>
            <a:endParaRPr lang="en-US" sz="55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Graphic 6" descr="Customer review with solid fill">
            <a:extLst>
              <a:ext uri="{FF2B5EF4-FFF2-40B4-BE49-F238E27FC236}">
                <a16:creationId xmlns:a16="http://schemas.microsoft.com/office/drawing/2014/main" id="{002CFEF2-BBF9-CF5F-A638-E54704ABA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88058" y="3141678"/>
            <a:ext cx="1815882" cy="18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49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EB6DA84-DB40-674C-8BEA-BD9834204A63}"/>
              </a:ext>
            </a:extLst>
          </p:cNvPr>
          <p:cNvSpPr txBox="1">
            <a:spLocks/>
          </p:cNvSpPr>
          <p:nvPr/>
        </p:nvSpPr>
        <p:spPr>
          <a:xfrm>
            <a:off x="2540359" y="2132176"/>
            <a:ext cx="7111281" cy="1815882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Thanks for </a:t>
            </a:r>
          </a:p>
          <a:p>
            <a:pPr algn="ctr"/>
            <a:r>
              <a:rPr lang="en-US" sz="55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Listening</a:t>
            </a:r>
            <a:endParaRPr lang="en-US" sz="55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8624E4-270D-15BB-430F-6709BEB48E22}"/>
              </a:ext>
            </a:extLst>
          </p:cNvPr>
          <p:cNvSpPr txBox="1"/>
          <p:nvPr/>
        </p:nvSpPr>
        <p:spPr>
          <a:xfrm>
            <a:off x="786627" y="6053443"/>
            <a:ext cx="384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rhawkins@lincoln.ac.uk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482BDE-4361-BECC-675E-49891F85A1AE}"/>
              </a:ext>
            </a:extLst>
          </p:cNvPr>
          <p:cNvSpPr txBox="1"/>
          <p:nvPr/>
        </p:nvSpPr>
        <p:spPr>
          <a:xfrm>
            <a:off x="303125" y="5324808"/>
            <a:ext cx="6372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Please email questions to:</a:t>
            </a:r>
          </a:p>
        </p:txBody>
      </p:sp>
      <p:pic>
        <p:nvPicPr>
          <p:cNvPr id="5" name="Graphic 4" descr="Open envelope with solid fill">
            <a:extLst>
              <a:ext uri="{FF2B5EF4-FFF2-40B4-BE49-F238E27FC236}">
                <a16:creationId xmlns:a16="http://schemas.microsoft.com/office/drawing/2014/main" id="{AB8E2672-73BA-3898-01E4-EF4AA16DE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125" y="5961889"/>
            <a:ext cx="576372" cy="57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04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04D4D7-B6E3-E745-B2EF-4ECEF97D82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609" y="469029"/>
            <a:ext cx="10080625" cy="821910"/>
          </a:xfrm>
        </p:spPr>
        <p:txBody>
          <a:bodyPr>
            <a:normAutofit/>
          </a:bodyPr>
          <a:lstStyle/>
          <a:p>
            <a:r>
              <a:rPr lang="en-US" sz="5000" b="0" dirty="0">
                <a:latin typeface="Georgia" panose="02040502050405020303" pitchFamily="18" charset="0"/>
                <a:cs typeface="Arial" panose="020B0604020202020204" pitchFamily="34" charset="0"/>
              </a:rPr>
              <a:t>University of Lincoln</a:t>
            </a:r>
          </a:p>
        </p:txBody>
      </p:sp>
      <p:pic>
        <p:nvPicPr>
          <p:cNvPr id="1032" name="Picture 8" descr="BMVA Computer Vision Summer School | 3-7 July 2017, University of ...">
            <a:extLst>
              <a:ext uri="{FF2B5EF4-FFF2-40B4-BE49-F238E27FC236}">
                <a16:creationId xmlns:a16="http://schemas.microsoft.com/office/drawing/2014/main" id="{2B2FC0E5-F562-5022-9DBF-042AF012B3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4" r="18630"/>
          <a:stretch/>
        </p:blipFill>
        <p:spPr bwMode="auto">
          <a:xfrm>
            <a:off x="6551525" y="493551"/>
            <a:ext cx="4658307" cy="466995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890025-D7FB-8C8A-25CB-FDE533680CE1}"/>
              </a:ext>
            </a:extLst>
          </p:cNvPr>
          <p:cNvSpPr txBox="1"/>
          <p:nvPr/>
        </p:nvSpPr>
        <p:spPr>
          <a:xfrm>
            <a:off x="531609" y="5723044"/>
            <a:ext cx="56782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Clr>
                <a:srgbClr val="17848E"/>
              </a:buClr>
            </a:pPr>
            <a:r>
              <a:rPr lang="en-GB" sz="2200" dirty="0">
                <a:solidFill>
                  <a:schemeClr val="bg1"/>
                </a:solidFill>
                <a:latin typeface="Georgia" panose="02040502050405020303" pitchFamily="18" charset="0"/>
              </a:rPr>
              <a:t>University/Department @unilincoln/@LincolnSportEx</a:t>
            </a:r>
            <a:endParaRPr lang="en-US" sz="220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2F4E98-C807-C7E4-45F4-107223D6A9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425" r="15377"/>
          <a:stretch/>
        </p:blipFill>
        <p:spPr>
          <a:xfrm>
            <a:off x="5856295" y="4049025"/>
            <a:ext cx="2219073" cy="2228953"/>
          </a:xfrm>
          <a:prstGeom prst="flowChartConnector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D1C203-45DD-1483-E370-91BF23E90B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88" r="9078"/>
          <a:stretch/>
        </p:blipFill>
        <p:spPr>
          <a:xfrm>
            <a:off x="3302730" y="1734841"/>
            <a:ext cx="3663101" cy="3654462"/>
          </a:xfrm>
          <a:prstGeom prst="flowChartConnector">
            <a:avLst/>
          </a:prstGeom>
        </p:spPr>
      </p:pic>
      <p:pic>
        <p:nvPicPr>
          <p:cNvPr id="1030" name="Picture 6" descr="4 major reasons to study at the University of Lincoln – The Linc">
            <a:extLst>
              <a:ext uri="{FF2B5EF4-FFF2-40B4-BE49-F238E27FC236}">
                <a16:creationId xmlns:a16="http://schemas.microsoft.com/office/drawing/2014/main" id="{E26F3FDE-356D-87BD-6209-BD0E92297C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2" r="25203"/>
          <a:stretch/>
        </p:blipFill>
        <p:spPr bwMode="auto">
          <a:xfrm>
            <a:off x="1366610" y="2833846"/>
            <a:ext cx="2471860" cy="244529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1655D2-8FB8-767F-DF32-3199A4D9DE8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674" r="13897"/>
          <a:stretch/>
        </p:blipFill>
        <p:spPr>
          <a:xfrm>
            <a:off x="628951" y="1685788"/>
            <a:ext cx="1973589" cy="1962376"/>
          </a:xfrm>
          <a:prstGeom prst="flowChartConnector">
            <a:avLst/>
          </a:prstGeom>
        </p:spPr>
      </p:pic>
      <p:pic>
        <p:nvPicPr>
          <p:cNvPr id="13" name="Graphic 12" descr="Swan with solid fill">
            <a:extLst>
              <a:ext uri="{FF2B5EF4-FFF2-40B4-BE49-F238E27FC236}">
                <a16:creationId xmlns:a16="http://schemas.microsoft.com/office/drawing/2014/main" id="{381F2A82-4A04-DBAA-A94D-F140BB3E81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640416" y="267750"/>
            <a:ext cx="1943635" cy="194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44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68EA2AC-882E-6841-D596-272D2D532572}"/>
              </a:ext>
            </a:extLst>
          </p:cNvPr>
          <p:cNvSpPr/>
          <p:nvPr/>
        </p:nvSpPr>
        <p:spPr>
          <a:xfrm>
            <a:off x="0" y="1"/>
            <a:ext cx="12206012" cy="1758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292EB24-CA44-E35D-F2C2-905AF97760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7990612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Learning Outcomes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2022E0-7E3B-C343-C5BD-8E6B1257C9B5}"/>
              </a:ext>
            </a:extLst>
          </p:cNvPr>
          <p:cNvSpPr txBox="1"/>
          <p:nvPr/>
        </p:nvSpPr>
        <p:spPr>
          <a:xfrm>
            <a:off x="4371911" y="2666267"/>
            <a:ext cx="320976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Outline new research evidence that has examined the scientific foundations of SMART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DFD72-ADEC-E2D2-0D29-CE4874B233F1}"/>
              </a:ext>
            </a:extLst>
          </p:cNvPr>
          <p:cNvSpPr txBox="1"/>
          <p:nvPr/>
        </p:nvSpPr>
        <p:spPr>
          <a:xfrm>
            <a:off x="586927" y="2679766"/>
            <a:ext cx="274912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Introduce the SMART heuristic as a common approach to setting goals 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636B00-78C6-3C36-8FFB-6C3579ED1D8C}"/>
              </a:ext>
            </a:extLst>
          </p:cNvPr>
          <p:cNvSpPr txBox="1"/>
          <p:nvPr/>
        </p:nvSpPr>
        <p:spPr>
          <a:xfrm>
            <a:off x="8576344" y="2679759"/>
            <a:ext cx="293036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22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Identify key issues associated with the use of the SMART in physical activity</a:t>
            </a:r>
            <a:endParaRPr lang="en-GB" sz="2200" dirty="0">
              <a:solidFill>
                <a:schemeClr val="bg1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pic>
        <p:nvPicPr>
          <p:cNvPr id="9" name="Graphic 8" descr="Research">
            <a:extLst>
              <a:ext uri="{FF2B5EF4-FFF2-40B4-BE49-F238E27FC236}">
                <a16:creationId xmlns:a16="http://schemas.microsoft.com/office/drawing/2014/main" id="{DCBEF0C6-1077-0F06-689D-C5DE7DA2D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4377" y="4417620"/>
            <a:ext cx="1260000" cy="1260000"/>
          </a:xfrm>
          <a:prstGeom prst="rect">
            <a:avLst/>
          </a:prstGeom>
        </p:spPr>
      </p:pic>
      <p:pic>
        <p:nvPicPr>
          <p:cNvPr id="10" name="Graphic 9" descr="Books on shelf">
            <a:extLst>
              <a:ext uri="{FF2B5EF4-FFF2-40B4-BE49-F238E27FC236}">
                <a16:creationId xmlns:a16="http://schemas.microsoft.com/office/drawing/2014/main" id="{467E49B8-D82B-18CE-5B75-2C9DA6849F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8046" y="4417620"/>
            <a:ext cx="1260000" cy="1260000"/>
          </a:xfrm>
          <a:prstGeom prst="rect">
            <a:avLst/>
          </a:prstGeom>
        </p:spPr>
      </p:pic>
      <p:pic>
        <p:nvPicPr>
          <p:cNvPr id="11" name="Graphic 10" descr="Chevron arrows">
            <a:extLst>
              <a:ext uri="{FF2B5EF4-FFF2-40B4-BE49-F238E27FC236}">
                <a16:creationId xmlns:a16="http://schemas.microsoft.com/office/drawing/2014/main" id="{D262B365-E1ED-CCC8-981B-15BC600CD6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60708" y="4417620"/>
            <a:ext cx="1260000" cy="1260000"/>
          </a:xfrm>
          <a:prstGeom prst="rect">
            <a:avLst/>
          </a:prstGeom>
        </p:spPr>
      </p:pic>
      <p:pic>
        <p:nvPicPr>
          <p:cNvPr id="12" name="Graphic 11" descr="Badge 3 with solid fill">
            <a:extLst>
              <a:ext uri="{FF2B5EF4-FFF2-40B4-BE49-F238E27FC236}">
                <a16:creationId xmlns:a16="http://schemas.microsoft.com/office/drawing/2014/main" id="{3F1B3543-20D6-6895-032F-610E07E56A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9586708" y="1475130"/>
            <a:ext cx="1008000" cy="1008000"/>
          </a:xfrm>
          <a:prstGeom prst="rect">
            <a:avLst/>
          </a:prstGeom>
        </p:spPr>
      </p:pic>
      <p:pic>
        <p:nvPicPr>
          <p:cNvPr id="13" name="Graphic 12" descr="Badge with solid fill">
            <a:extLst>
              <a:ext uri="{FF2B5EF4-FFF2-40B4-BE49-F238E27FC236}">
                <a16:creationId xmlns:a16="http://schemas.microsoft.com/office/drawing/2014/main" id="{75BADC51-9DA5-ADA4-2BD8-6589419C57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510377" y="1427076"/>
            <a:ext cx="1008000" cy="1008000"/>
          </a:xfrm>
          <a:prstGeom prst="rect">
            <a:avLst/>
          </a:prstGeom>
        </p:spPr>
      </p:pic>
      <p:pic>
        <p:nvPicPr>
          <p:cNvPr id="15" name="Graphic 14" descr="Badge 1 with solid fill">
            <a:extLst>
              <a:ext uri="{FF2B5EF4-FFF2-40B4-BE49-F238E27FC236}">
                <a16:creationId xmlns:a16="http://schemas.microsoft.com/office/drawing/2014/main" id="{41DDADA8-5AB7-821B-D091-E072DB8D76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34046" y="1427076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05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302B835-3413-49B5-B2C1-D52358FF78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7990612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What is Goal Setting?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91853-0FAA-4B6C-B32B-529611572FD8}"/>
              </a:ext>
            </a:extLst>
          </p:cNvPr>
          <p:cNvSpPr txBox="1"/>
          <p:nvPr/>
        </p:nvSpPr>
        <p:spPr>
          <a:xfrm>
            <a:off x="776715" y="1670057"/>
            <a:ext cx="10638570" cy="344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17848E"/>
                </a:solidFill>
                <a:latin typeface="Georgia" panose="02040502050405020303" pitchFamily="18" charset="0"/>
              </a:rPr>
              <a:t>Goal Setting </a:t>
            </a:r>
            <a:r>
              <a:rPr lang="en-GB" sz="2200" dirty="0">
                <a:latin typeface="Georgia" panose="02040502050405020303" pitchFamily="18" charset="0"/>
              </a:rPr>
              <a:t>is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 one of the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most commonly used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behaviour-change techniques in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interventions</a:t>
            </a:r>
            <a:r>
              <a:rPr lang="en-GB" sz="2200" i="0" u="none" strike="noStrike" dirty="0">
                <a:solidFill>
                  <a:srgbClr val="17406D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designed to increase physical activity levels (Howlett et al., 2019) </a:t>
            </a:r>
            <a:r>
              <a:rPr lang="en-US" sz="2200" i="0" dirty="0">
                <a:effectLst/>
                <a:latin typeface="Georgia" panose="02040502050405020303" pitchFamily="18" charset="0"/>
              </a:rPr>
              <a:t>​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FFFFFF"/>
              </a:solidFill>
              <a:latin typeface="Georgia" panose="02040502050405020303" pitchFamily="18" charset="0"/>
            </a:endParaRP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This behaviour-change technique achieves substantive 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improvements</a:t>
            </a:r>
            <a:r>
              <a:rPr lang="en-GB" sz="2200" dirty="0">
                <a:solidFill>
                  <a:srgbClr val="17406D"/>
                </a:solidFill>
                <a:latin typeface="Georgia" panose="02040502050405020303" pitchFamily="18" charset="0"/>
              </a:rPr>
              <a:t> 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in</a:t>
            </a:r>
            <a:r>
              <a:rPr lang="en-GB" sz="2200" i="0" u="none" strike="noStrike" dirty="0">
                <a:solidFill>
                  <a:srgbClr val="17406D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physical activity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(McEwan et al., 2016) </a:t>
            </a:r>
            <a:r>
              <a:rPr lang="en-US" sz="2200" i="0" dirty="0">
                <a:solidFill>
                  <a:srgbClr val="FFFFFF"/>
                </a:solidFill>
                <a:effectLst/>
                <a:latin typeface="Georgia" panose="02040502050405020303" pitchFamily="18" charset="0"/>
              </a:rPr>
              <a:t>​</a:t>
            </a:r>
          </a:p>
          <a:p>
            <a:pPr marL="342900" indent="-342900" algn="l" rtl="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FFFFFF"/>
              </a:solidFill>
              <a:latin typeface="Georgia" panose="02040502050405020303" pitchFamily="18" charset="0"/>
            </a:endParaRPr>
          </a:p>
          <a:p>
            <a:pPr marL="342900" indent="-342900" fontAlgn="base">
              <a:lnSpc>
                <a:spcPct val="110000"/>
              </a:lnSpc>
              <a:buClr>
                <a:srgbClr val="17848E"/>
              </a:buClr>
              <a:buFont typeface="Arial" panose="020B0604020202020204" pitchFamily="34" charset="0"/>
              <a:buChar char="•"/>
            </a:pP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Most public health and physical activity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professionals</a:t>
            </a:r>
            <a:r>
              <a:rPr lang="en-GB" sz="2200" i="0" u="none" strike="noStrike" dirty="0">
                <a:solidFill>
                  <a:srgbClr val="17406D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are</a:t>
            </a:r>
            <a:r>
              <a:rPr lang="en-GB" sz="2200" i="0" u="none" strike="noStrike" dirty="0">
                <a:solidFill>
                  <a:srgbClr val="17406D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advised</a:t>
            </a:r>
            <a:r>
              <a:rPr lang="en-GB" sz="2200" i="0" u="none" strike="noStrike" dirty="0">
                <a:solidFill>
                  <a:srgbClr val="17406D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to use the </a:t>
            </a:r>
            <a:r>
              <a:rPr lang="en-GB" sz="2200" i="0" u="none" strike="noStrike" dirty="0"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"SMART" heuristic </a:t>
            </a:r>
            <a:r>
              <a:rPr lang="en-GB" sz="2200" i="0" u="none" strike="noStrike" dirty="0">
                <a:effectLst/>
                <a:latin typeface="Georgia" panose="02040502050405020303" pitchFamily="18" charset="0"/>
              </a:rPr>
              <a:t>(Doran, 1981) when setting goals</a:t>
            </a:r>
            <a:endParaRPr lang="en-US" sz="2200" i="0" dirty="0">
              <a:solidFill>
                <a:srgbClr val="FFFFFF"/>
              </a:solidFill>
              <a:effectLst/>
              <a:latin typeface="Georgia" panose="02040502050405020303" pitchFamily="18" charset="0"/>
            </a:endParaRPr>
          </a:p>
          <a:p>
            <a:pPr marL="342900" indent="-342900" algn="l" rtl="0" fontAlgn="base">
              <a:buClr>
                <a:srgbClr val="17848E"/>
              </a:buClr>
              <a:buFont typeface="Arial" panose="020B0604020202020204" pitchFamily="34" charset="0"/>
              <a:buChar char="•"/>
            </a:pPr>
            <a:endParaRPr lang="en-GB" sz="2400" i="0" u="none" strike="noStrike" dirty="0">
              <a:solidFill>
                <a:srgbClr val="17406D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23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The Acronym…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357F4B-374E-02C5-B5D0-405BB1D9AA80}"/>
              </a:ext>
            </a:extLst>
          </p:cNvPr>
          <p:cNvSpPr/>
          <p:nvPr/>
        </p:nvSpPr>
        <p:spPr>
          <a:xfrm>
            <a:off x="1047443" y="2369500"/>
            <a:ext cx="99316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38100">
                  <a:noFill/>
                  <a:prstDash val="solid"/>
                </a:ln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S    M    A    R    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E2E10-B09F-AC0A-B255-19FE0172849C}"/>
              </a:ext>
            </a:extLst>
          </p:cNvPr>
          <p:cNvSpPr txBox="1"/>
          <p:nvPr/>
        </p:nvSpPr>
        <p:spPr>
          <a:xfrm>
            <a:off x="1283289" y="3816050"/>
            <a:ext cx="1241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Specific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629402-8511-80BE-BBEE-FE2641550182}"/>
              </a:ext>
            </a:extLst>
          </p:cNvPr>
          <p:cNvSpPr txBox="1"/>
          <p:nvPr/>
        </p:nvSpPr>
        <p:spPr>
          <a:xfrm>
            <a:off x="3095940" y="3821813"/>
            <a:ext cx="18575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Measurable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9420D-B8F0-582A-B9EF-3843E6B512C5}"/>
              </a:ext>
            </a:extLst>
          </p:cNvPr>
          <p:cNvSpPr txBox="1"/>
          <p:nvPr/>
        </p:nvSpPr>
        <p:spPr>
          <a:xfrm>
            <a:off x="5292892" y="3821813"/>
            <a:ext cx="17031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Achievable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286AE2-C1E5-BEBE-405B-69D9B258A9F4}"/>
              </a:ext>
            </a:extLst>
          </p:cNvPr>
          <p:cNvSpPr txBox="1"/>
          <p:nvPr/>
        </p:nvSpPr>
        <p:spPr>
          <a:xfrm>
            <a:off x="7492328" y="3821813"/>
            <a:ext cx="1379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Realistic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91EC90-EC56-CA5E-FC1C-6B8EF3D16851}"/>
              </a:ext>
            </a:extLst>
          </p:cNvPr>
          <p:cNvSpPr txBox="1"/>
          <p:nvPr/>
        </p:nvSpPr>
        <p:spPr>
          <a:xfrm>
            <a:off x="9169736" y="3827899"/>
            <a:ext cx="19060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Georgia" panose="02040502050405020303" pitchFamily="18" charset="0"/>
              </a:rPr>
              <a:t>Time-bound</a:t>
            </a:r>
          </a:p>
        </p:txBody>
      </p:sp>
    </p:spTree>
    <p:extLst>
      <p:ext uri="{BB962C8B-B14F-4D97-AF65-F5344CB8AC3E}">
        <p14:creationId xmlns:p14="http://schemas.microsoft.com/office/powerpoint/2010/main" val="74352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FBD042-3FBD-A2D2-85CE-4CD4C1631875}"/>
              </a:ext>
            </a:extLst>
          </p:cNvPr>
          <p:cNvSpPr/>
          <p:nvPr/>
        </p:nvSpPr>
        <p:spPr>
          <a:xfrm>
            <a:off x="0" y="2"/>
            <a:ext cx="12206012" cy="1969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1" y="357352"/>
            <a:ext cx="97257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500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Why?</a:t>
            </a:r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95D8F8ED-2394-74D1-95F2-F731C8624007}"/>
              </a:ext>
            </a:extLst>
          </p:cNvPr>
          <p:cNvSpPr/>
          <p:nvPr/>
        </p:nvSpPr>
        <p:spPr>
          <a:xfrm>
            <a:off x="6617385" y="1324666"/>
            <a:ext cx="4140000" cy="4140000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10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2500E1DB-AA08-5EA6-1F7E-F68DD5C32916}"/>
              </a:ext>
            </a:extLst>
          </p:cNvPr>
          <p:cNvSpPr/>
          <p:nvPr/>
        </p:nvSpPr>
        <p:spPr>
          <a:xfrm>
            <a:off x="1423809" y="1324666"/>
            <a:ext cx="4140000" cy="4140000"/>
          </a:xfrm>
          <a:prstGeom prst="flowChartConnector">
            <a:avLst/>
          </a:prstGeom>
          <a:solidFill>
            <a:srgbClr val="FFFFFF"/>
          </a:solidFill>
          <a:ln w="28575">
            <a:solidFill>
              <a:srgbClr val="10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9288CB-141D-5417-5ED3-CF31B2E6B3C8}"/>
              </a:ext>
            </a:extLst>
          </p:cNvPr>
          <p:cNvSpPr txBox="1"/>
          <p:nvPr/>
        </p:nvSpPr>
        <p:spPr>
          <a:xfrm>
            <a:off x="1874744" y="1678485"/>
            <a:ext cx="3180429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GB" sz="24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 </a:t>
            </a:r>
            <a:r>
              <a:rPr lang="en-US" sz="24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​</a:t>
            </a:r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Simple and </a:t>
            </a:r>
          </a:p>
          <a:p>
            <a:pPr algn="ctr" rtl="0" fontAlgn="base"/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easy to remember</a:t>
            </a: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endParaRPr lang="en-GB" sz="2200" dirty="0">
              <a:solidFill>
                <a:srgbClr val="10808A"/>
              </a:solidFill>
              <a:latin typeface="Georgia" panose="02040502050405020303" pitchFamily="18" charset="0"/>
            </a:endParaRP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endParaRPr lang="en-GB" sz="2200" dirty="0">
              <a:solidFill>
                <a:srgbClr val="10808A"/>
              </a:solidFill>
              <a:latin typeface="Georgia" panose="02040502050405020303" pitchFamily="18" charset="0"/>
            </a:endParaRP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Provides a clear, </a:t>
            </a:r>
          </a:p>
          <a:p>
            <a:pPr algn="ctr" rtl="0" fontAlgn="base"/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easy to follow </a:t>
            </a:r>
          </a:p>
          <a:p>
            <a:pPr algn="ctr" rtl="0" fontAlgn="base"/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framework</a:t>
            </a:r>
            <a:r>
              <a:rPr lang="en-GB" sz="2200" b="0" i="0" dirty="0">
                <a:solidFill>
                  <a:srgbClr val="10808A"/>
                </a:solidFill>
                <a:effectLst/>
                <a:latin typeface="Century Gothic" panose="020B0502020202020204" pitchFamily="34" charset="0"/>
              </a:rPr>
              <a:t>​</a:t>
            </a:r>
            <a:endParaRPr lang="en-GB" sz="2200" b="0" i="0" dirty="0">
              <a:solidFill>
                <a:srgbClr val="10808A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C1A011-6312-E46F-20EE-334D300DD07C}"/>
              </a:ext>
            </a:extLst>
          </p:cNvPr>
          <p:cNvSpPr txBox="1"/>
          <p:nvPr/>
        </p:nvSpPr>
        <p:spPr>
          <a:xfrm>
            <a:off x="7519871" y="1678485"/>
            <a:ext cx="2335027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Used in </a:t>
            </a:r>
          </a:p>
          <a:p>
            <a:pPr algn="ctr" fontAlgn="base"/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f</a:t>
            </a:r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itness devices</a:t>
            </a:r>
            <a:r>
              <a:rPr lang="en-US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​</a:t>
            </a: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endParaRPr lang="en-GB" sz="2200" dirty="0">
              <a:solidFill>
                <a:srgbClr val="10808A"/>
              </a:solidFill>
              <a:latin typeface="Georgia" panose="02040502050405020303" pitchFamily="18" charset="0"/>
            </a:endParaRP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endParaRPr lang="en-GB" sz="2200" dirty="0">
              <a:solidFill>
                <a:srgbClr val="10808A"/>
              </a:solidFill>
              <a:latin typeface="Georgia" panose="02040502050405020303" pitchFamily="18" charset="0"/>
            </a:endParaRPr>
          </a:p>
          <a:p>
            <a:pPr algn="ctr" rtl="0" fontAlgn="base"/>
            <a:endParaRPr lang="en-GB" sz="2200" i="0" u="none" strike="noStrike" dirty="0">
              <a:solidFill>
                <a:srgbClr val="10808A"/>
              </a:solidFill>
              <a:effectLst/>
              <a:latin typeface="Georgia" panose="02040502050405020303" pitchFamily="18" charset="0"/>
            </a:endParaRPr>
          </a:p>
          <a:p>
            <a:pPr algn="ctr" rtl="0" fontAlgn="base"/>
            <a:r>
              <a:rPr lang="en-GB" sz="2200" i="0" u="none" strike="noStrike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Recommended by leading health organisations</a:t>
            </a:r>
            <a:r>
              <a:rPr lang="en-US" sz="2200" i="0" dirty="0">
                <a:solidFill>
                  <a:srgbClr val="10808A"/>
                </a:solidFill>
                <a:effectLst/>
                <a:latin typeface="Georgia" panose="02040502050405020303" pitchFamily="18" charset="0"/>
              </a:rPr>
              <a:t>​</a:t>
            </a:r>
          </a:p>
        </p:txBody>
      </p:sp>
      <p:pic>
        <p:nvPicPr>
          <p:cNvPr id="11" name="Graphic 10" descr="Watch with solid fill">
            <a:extLst>
              <a:ext uri="{FF2B5EF4-FFF2-40B4-BE49-F238E27FC236}">
                <a16:creationId xmlns:a16="http://schemas.microsoft.com/office/drawing/2014/main" id="{CBD33674-16D7-587B-B582-494AAEF5C8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91742" y="2811003"/>
            <a:ext cx="914400" cy="914400"/>
          </a:xfrm>
          <a:prstGeom prst="rect">
            <a:avLst/>
          </a:prstGeom>
        </p:spPr>
      </p:pic>
      <p:pic>
        <p:nvPicPr>
          <p:cNvPr id="13" name="Graphic 12" descr="Smart Phone with solid fill">
            <a:extLst>
              <a:ext uri="{FF2B5EF4-FFF2-40B4-BE49-F238E27FC236}">
                <a16:creationId xmlns:a16="http://schemas.microsoft.com/office/drawing/2014/main" id="{58803902-82BE-6E55-FE99-A1964250AA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30184" y="2836942"/>
            <a:ext cx="914400" cy="914400"/>
          </a:xfrm>
          <a:prstGeom prst="rect">
            <a:avLst/>
          </a:prstGeom>
        </p:spPr>
      </p:pic>
      <p:pic>
        <p:nvPicPr>
          <p:cNvPr id="15" name="Graphic 14" descr="Employee badge with solid fill">
            <a:extLst>
              <a:ext uri="{FF2B5EF4-FFF2-40B4-BE49-F238E27FC236}">
                <a16:creationId xmlns:a16="http://schemas.microsoft.com/office/drawing/2014/main" id="{8EB1E315-6B0F-7CFA-C1C5-C5C9158B7B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62671" y="2802672"/>
            <a:ext cx="914400" cy="914400"/>
          </a:xfrm>
          <a:prstGeom prst="rect">
            <a:avLst/>
          </a:prstGeom>
        </p:spPr>
      </p:pic>
      <p:pic>
        <p:nvPicPr>
          <p:cNvPr id="17" name="Graphic 16" descr="Maze with solid fill">
            <a:extLst>
              <a:ext uri="{FF2B5EF4-FFF2-40B4-BE49-F238E27FC236}">
                <a16:creationId xmlns:a16="http://schemas.microsoft.com/office/drawing/2014/main" id="{DF021EBB-C4D3-2157-4073-9E1CE93E38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43210" y="2802672"/>
            <a:ext cx="914400" cy="914400"/>
          </a:xfrm>
          <a:prstGeom prst="rect">
            <a:avLst/>
          </a:prstGeom>
        </p:spPr>
      </p:pic>
      <p:pic>
        <p:nvPicPr>
          <p:cNvPr id="19" name="Graphic 18" descr="Good Idea with solid fill">
            <a:extLst>
              <a:ext uri="{FF2B5EF4-FFF2-40B4-BE49-F238E27FC236}">
                <a16:creationId xmlns:a16="http://schemas.microsoft.com/office/drawing/2014/main" id="{F0174D90-74F2-2205-394B-8125FFE6CD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32042" y="2802672"/>
            <a:ext cx="914400" cy="914400"/>
          </a:xfrm>
          <a:prstGeom prst="rect">
            <a:avLst/>
          </a:prstGeom>
        </p:spPr>
      </p:pic>
      <p:pic>
        <p:nvPicPr>
          <p:cNvPr id="21" name="Graphic 20" descr="Checkmark with solid fill">
            <a:extLst>
              <a:ext uri="{FF2B5EF4-FFF2-40B4-BE49-F238E27FC236}">
                <a16:creationId xmlns:a16="http://schemas.microsoft.com/office/drawing/2014/main" id="{1E44DC55-4FE5-E47E-82CD-1137B875DE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99555" y="28452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5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68EA2AC-882E-6841-D596-272D2D532572}"/>
              </a:ext>
            </a:extLst>
          </p:cNvPr>
          <p:cNvSpPr/>
          <p:nvPr/>
        </p:nvSpPr>
        <p:spPr>
          <a:xfrm>
            <a:off x="0" y="-1"/>
            <a:ext cx="12206012" cy="4572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292EB24-CA44-E35D-F2C2-905AF97760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575" y="375231"/>
            <a:ext cx="9463196" cy="676226"/>
          </a:xfrm>
        </p:spPr>
        <p:txBody>
          <a:bodyPr>
            <a:noAutofit/>
          </a:bodyPr>
          <a:lstStyle/>
          <a:p>
            <a:r>
              <a:rPr lang="en-GB" sz="5000" b="0" dirty="0">
                <a:solidFill>
                  <a:srgbClr val="17848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But what are the scientific foundations of SMART goals?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79E907-844D-CFF9-1F52-6C078F08515D}"/>
              </a:ext>
            </a:extLst>
          </p:cNvPr>
          <p:cNvSpPr/>
          <p:nvPr/>
        </p:nvSpPr>
        <p:spPr>
          <a:xfrm>
            <a:off x="2792898" y="4342768"/>
            <a:ext cx="768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38100">
                  <a:noFill/>
                  <a:prstDash val="solid"/>
                </a:ln>
                <a:solidFill>
                  <a:srgbClr val="17848E"/>
                </a:solidFill>
                <a:effectLst/>
                <a:latin typeface="Georgia" panose="02040502050405020303" pitchFamily="18" charset="0"/>
              </a:rPr>
              <a:t>S</a:t>
            </a:r>
            <a:endParaRPr lang="en-US" sz="8000" b="1" cap="none" spc="0" dirty="0">
              <a:ln w="38100">
                <a:noFill/>
                <a:prstDash val="solid"/>
              </a:ln>
              <a:solidFill>
                <a:srgbClr val="17848E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3C559A-2B07-99BA-F357-97CB7F943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130" y="2285999"/>
            <a:ext cx="8123751" cy="3031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8192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D05DFE-63F3-8A97-FC77-B25EB7A2A150}"/>
              </a:ext>
            </a:extLst>
          </p:cNvPr>
          <p:cNvSpPr/>
          <p:nvPr/>
        </p:nvSpPr>
        <p:spPr>
          <a:xfrm>
            <a:off x="0" y="1"/>
            <a:ext cx="12206012" cy="3428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02942" y="309356"/>
            <a:ext cx="78668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000" dirty="0">
                <a:solidFill>
                  <a:srgbClr val="1A999F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Is the SMART heuristic based on theory?</a:t>
            </a:r>
            <a:endParaRPr lang="en-GB" sz="5000" b="0" dirty="0">
              <a:solidFill>
                <a:srgbClr val="1A999F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EB03B9F-9C22-FC07-CCD2-50BC2AF72E87}"/>
              </a:ext>
            </a:extLst>
          </p:cNvPr>
          <p:cNvSpPr txBox="1">
            <a:spLocks/>
          </p:cNvSpPr>
          <p:nvPr/>
        </p:nvSpPr>
        <p:spPr>
          <a:xfrm>
            <a:off x="402941" y="2172212"/>
            <a:ext cx="10620101" cy="10558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" lvl="1" indent="0">
              <a:lnSpc>
                <a:spcPct val="120000"/>
              </a:lnSpc>
              <a:buNone/>
            </a:pPr>
            <a:r>
              <a:rPr lang="en-GB" sz="2200" dirty="0">
                <a:latin typeface="Georgia" panose="02040502050405020303" pitchFamily="18" charset="0"/>
              </a:rPr>
              <a:t>When it comes to writing “effective objectives, corporate officers, managers, and supervisor 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just have to think of the SMART acronym</a:t>
            </a:r>
            <a:r>
              <a:rPr lang="en-GB" sz="2200" dirty="0">
                <a:latin typeface="Georgia" panose="02040502050405020303" pitchFamily="18" charset="0"/>
              </a:rPr>
              <a:t>”</a:t>
            </a:r>
            <a:r>
              <a:rPr lang="en-GB" sz="2200" dirty="0">
                <a:solidFill>
                  <a:srgbClr val="10808A"/>
                </a:solidFill>
                <a:latin typeface="Georgia" panose="02040502050405020303" pitchFamily="18" charset="0"/>
              </a:rPr>
              <a:t> </a:t>
            </a:r>
            <a:r>
              <a:rPr lang="en-GB" sz="2200" dirty="0">
                <a:latin typeface="Georgia" panose="02040502050405020303" pitchFamily="18" charset="0"/>
              </a:rPr>
              <a:t>(Doran, 1981, p .36)</a:t>
            </a:r>
          </a:p>
        </p:txBody>
      </p:sp>
      <p:pic>
        <p:nvPicPr>
          <p:cNvPr id="6" name="Graphic 5" descr="Badge 1 with solid fill">
            <a:extLst>
              <a:ext uri="{FF2B5EF4-FFF2-40B4-BE49-F238E27FC236}">
                <a16:creationId xmlns:a16="http://schemas.microsoft.com/office/drawing/2014/main" id="{946FDDCB-CDB9-772F-8C5A-97B458FDF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79947" y="127675"/>
            <a:ext cx="1611908" cy="1611908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DE4BECD0-22B2-6DC8-4238-1C67BC75C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240" y="3777901"/>
            <a:ext cx="5515035" cy="1206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DA3C6B13-FD24-8D21-6CE2-FF1FD6049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120" y="4673876"/>
            <a:ext cx="6359347" cy="680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aphic 12" descr="Magnifying glass with solid fill">
            <a:extLst>
              <a:ext uri="{FF2B5EF4-FFF2-40B4-BE49-F238E27FC236}">
                <a16:creationId xmlns:a16="http://schemas.microsoft.com/office/drawing/2014/main" id="{DD23A932-FF4A-A3AD-4910-A398FF1E8A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4477710">
            <a:off x="400142" y="3832958"/>
            <a:ext cx="2526693" cy="25509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6217CD6-7032-CE61-4A9A-CC27202ADDB3}"/>
              </a:ext>
            </a:extLst>
          </p:cNvPr>
          <p:cNvSpPr txBox="1"/>
          <p:nvPr/>
        </p:nvSpPr>
        <p:spPr>
          <a:xfrm>
            <a:off x="1127726" y="4269064"/>
            <a:ext cx="141316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965 </a:t>
            </a:r>
          </a:p>
          <a:p>
            <a:pPr algn="ctr"/>
            <a:r>
              <a:rPr lang="en-GB" sz="200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word article </a:t>
            </a:r>
            <a:endParaRPr lang="en-GB" sz="2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716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5576</TotalTime>
  <Words>911</Words>
  <Application>Microsoft Office PowerPoint</Application>
  <PresentationFormat>Widescreen</PresentationFormat>
  <Paragraphs>150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Georgia</vt:lpstr>
      <vt:lpstr>Helvetica 55 Roman</vt:lpstr>
      <vt:lpstr>Helvetica Neue</vt:lpstr>
      <vt:lpstr>Segoe UI</vt:lpstr>
      <vt:lpstr>Office Theme</vt:lpstr>
      <vt:lpstr>Time to question the (over)use of SMART goals for physical activity promotion?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Sophie Charlton</dc:creator>
  <cp:lastModifiedBy>Rebecca Hawkins</cp:lastModifiedBy>
  <cp:revision>160</cp:revision>
  <dcterms:created xsi:type="dcterms:W3CDTF">2020-11-04T15:08:33Z</dcterms:created>
  <dcterms:modified xsi:type="dcterms:W3CDTF">2024-04-06T12:10:43Z</dcterms:modified>
</cp:coreProperties>
</file>