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79" r:id="rId3"/>
    <p:sldId id="401" r:id="rId4"/>
    <p:sldId id="355" r:id="rId5"/>
    <p:sldId id="326" r:id="rId6"/>
    <p:sldId id="389" r:id="rId7"/>
    <p:sldId id="390" r:id="rId8"/>
    <p:sldId id="378" r:id="rId9"/>
    <p:sldId id="391" r:id="rId10"/>
    <p:sldId id="392" r:id="rId11"/>
    <p:sldId id="393" r:id="rId12"/>
    <p:sldId id="368" r:id="rId13"/>
    <p:sldId id="394" r:id="rId14"/>
    <p:sldId id="395" r:id="rId15"/>
    <p:sldId id="396" r:id="rId16"/>
    <p:sldId id="397" r:id="rId17"/>
    <p:sldId id="398" r:id="rId18"/>
    <p:sldId id="388" r:id="rId19"/>
    <p:sldId id="306" r:id="rId20"/>
    <p:sldId id="37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ebecca Hawkins" initials="RH" lastIdx="1" clrIdx="0">
    <p:extLst>
      <p:ext uri="{19B8F6BF-5375-455C-9EA6-DF929625EA0E}">
        <p15:presenceInfo xmlns:p15="http://schemas.microsoft.com/office/powerpoint/2012/main" userId="Rebecca Hawkin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808A"/>
    <a:srgbClr val="FFFFFF"/>
    <a:srgbClr val="17848E"/>
    <a:srgbClr val="1A999F"/>
    <a:srgbClr val="449CA4"/>
    <a:srgbClr val="0D666E"/>
    <a:srgbClr val="21A1A8"/>
    <a:srgbClr val="1C3560"/>
    <a:srgbClr val="192E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BE84D05-8744-4A31-9F01-019DE542BFEE}" v="41" dt="2024-04-06T12:12:36.49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855"/>
    <p:restoredTop sz="88819" autoAdjust="0"/>
  </p:normalViewPr>
  <p:slideViewPr>
    <p:cSldViewPr snapToGrid="0" snapToObjects="1">
      <p:cViewPr varScale="1">
        <p:scale>
          <a:sx n="76" d="100"/>
          <a:sy n="76" d="100"/>
        </p:scale>
        <p:origin x="1416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becca Hawkins" userId="a6d4d689-4a4f-4e8e-ae2d-f334cd5ecc1f" providerId="ADAL" clId="{CBE84D05-8744-4A31-9F01-019DE542BFEE}"/>
    <pc:docChg chg="undo redo custSel addSld delSld modSld sldOrd">
      <pc:chgData name="Rebecca Hawkins" userId="a6d4d689-4a4f-4e8e-ae2d-f334cd5ecc1f" providerId="ADAL" clId="{CBE84D05-8744-4A31-9F01-019DE542BFEE}" dt="2024-04-06T12:12:44.929" v="5260" actId="47"/>
      <pc:docMkLst>
        <pc:docMk/>
      </pc:docMkLst>
      <pc:sldChg chg="modSp mod">
        <pc:chgData name="Rebecca Hawkins" userId="a6d4d689-4a4f-4e8e-ae2d-f334cd5ecc1f" providerId="ADAL" clId="{CBE84D05-8744-4A31-9F01-019DE542BFEE}" dt="2024-04-04T10:27:44.984" v="73" actId="20577"/>
        <pc:sldMkLst>
          <pc:docMk/>
          <pc:sldMk cId="445848874" sldId="256"/>
        </pc:sldMkLst>
        <pc:spChg chg="mod">
          <ac:chgData name="Rebecca Hawkins" userId="a6d4d689-4a4f-4e8e-ae2d-f334cd5ecc1f" providerId="ADAL" clId="{CBE84D05-8744-4A31-9F01-019DE542BFEE}" dt="2024-04-04T10:27:44.984" v="73" actId="20577"/>
          <ac:spMkLst>
            <pc:docMk/>
            <pc:sldMk cId="445848874" sldId="256"/>
            <ac:spMk id="2" creationId="{9C37F0E4-2D31-F949-AEF1-E06ED801BE0F}"/>
          </ac:spMkLst>
        </pc:spChg>
      </pc:sldChg>
      <pc:sldChg chg="addSp delSp modSp mod">
        <pc:chgData name="Rebecca Hawkins" userId="a6d4d689-4a4f-4e8e-ae2d-f334cd5ecc1f" providerId="ADAL" clId="{CBE84D05-8744-4A31-9F01-019DE542BFEE}" dt="2024-04-06T12:12:28.878" v="5255"/>
        <pc:sldMkLst>
          <pc:docMk/>
          <pc:sldMk cId="771348294" sldId="279"/>
        </pc:sldMkLst>
        <pc:spChg chg="del">
          <ac:chgData name="Rebecca Hawkins" userId="a6d4d689-4a4f-4e8e-ae2d-f334cd5ecc1f" providerId="ADAL" clId="{CBE84D05-8744-4A31-9F01-019DE542BFEE}" dt="2024-04-06T12:12:17.533" v="5250" actId="478"/>
          <ac:spMkLst>
            <pc:docMk/>
            <pc:sldMk cId="771348294" sldId="279"/>
            <ac:spMk id="2" creationId="{3204D4D7-B6E3-E745-B2EF-4ECEF97D822B}"/>
          </ac:spMkLst>
        </pc:spChg>
        <pc:spChg chg="del">
          <ac:chgData name="Rebecca Hawkins" userId="a6d4d689-4a4f-4e8e-ae2d-f334cd5ecc1f" providerId="ADAL" clId="{CBE84D05-8744-4A31-9F01-019DE542BFEE}" dt="2024-04-06T12:12:16.202" v="5249" actId="478"/>
          <ac:spMkLst>
            <pc:docMk/>
            <pc:sldMk cId="771348294" sldId="279"/>
            <ac:spMk id="4" creationId="{9890F720-4A5C-1D5F-2A18-42CA36DE5145}"/>
          </ac:spMkLst>
        </pc:spChg>
        <pc:spChg chg="del">
          <ac:chgData name="Rebecca Hawkins" userId="a6d4d689-4a4f-4e8e-ae2d-f334cd5ecc1f" providerId="ADAL" clId="{CBE84D05-8744-4A31-9F01-019DE542BFEE}" dt="2024-04-06T12:12:19.974" v="5253" actId="478"/>
          <ac:spMkLst>
            <pc:docMk/>
            <pc:sldMk cId="771348294" sldId="279"/>
            <ac:spMk id="5" creationId="{A7890025-D7FB-8C8A-25CB-FDE533680CE1}"/>
          </ac:spMkLst>
        </pc:spChg>
        <pc:spChg chg="add del mod">
          <ac:chgData name="Rebecca Hawkins" userId="a6d4d689-4a4f-4e8e-ae2d-f334cd5ecc1f" providerId="ADAL" clId="{CBE84D05-8744-4A31-9F01-019DE542BFEE}" dt="2024-04-06T12:12:18.860" v="5252" actId="478"/>
          <ac:spMkLst>
            <pc:docMk/>
            <pc:sldMk cId="771348294" sldId="279"/>
            <ac:spMk id="8" creationId="{86F38865-5519-1C01-2851-0BBA3923433F}"/>
          </ac:spMkLst>
        </pc:spChg>
        <pc:spChg chg="add mod">
          <ac:chgData name="Rebecca Hawkins" userId="a6d4d689-4a4f-4e8e-ae2d-f334cd5ecc1f" providerId="ADAL" clId="{CBE84D05-8744-4A31-9F01-019DE542BFEE}" dt="2024-04-06T12:12:28.878" v="5255"/>
          <ac:spMkLst>
            <pc:docMk/>
            <pc:sldMk cId="771348294" sldId="279"/>
            <ac:spMk id="11" creationId="{08055EB7-7A9D-1C04-0710-EAFEB660BD7D}"/>
          </ac:spMkLst>
        </pc:spChg>
        <pc:spChg chg="add mod">
          <ac:chgData name="Rebecca Hawkins" userId="a6d4d689-4a4f-4e8e-ae2d-f334cd5ecc1f" providerId="ADAL" clId="{CBE84D05-8744-4A31-9F01-019DE542BFEE}" dt="2024-04-06T12:12:28.878" v="5255"/>
          <ac:spMkLst>
            <pc:docMk/>
            <pc:sldMk cId="771348294" sldId="279"/>
            <ac:spMk id="14" creationId="{0EB93FB9-23A4-245E-14E7-2C0DAD4879AB}"/>
          </ac:spMkLst>
        </pc:spChg>
        <pc:spChg chg="add mod">
          <ac:chgData name="Rebecca Hawkins" userId="a6d4d689-4a4f-4e8e-ae2d-f334cd5ecc1f" providerId="ADAL" clId="{CBE84D05-8744-4A31-9F01-019DE542BFEE}" dt="2024-04-06T12:12:28.878" v="5255"/>
          <ac:spMkLst>
            <pc:docMk/>
            <pc:sldMk cId="771348294" sldId="279"/>
            <ac:spMk id="15" creationId="{60CF0B1D-B296-EA35-40FE-80AE0A4D104D}"/>
          </ac:spMkLst>
        </pc:spChg>
        <pc:grpChg chg="add mod">
          <ac:chgData name="Rebecca Hawkins" userId="a6d4d689-4a4f-4e8e-ae2d-f334cd5ecc1f" providerId="ADAL" clId="{CBE84D05-8744-4A31-9F01-019DE542BFEE}" dt="2024-04-06T12:12:28.878" v="5255"/>
          <ac:grpSpMkLst>
            <pc:docMk/>
            <pc:sldMk cId="771348294" sldId="279"/>
            <ac:grpSpMk id="16" creationId="{B2CAF275-4F47-C619-4E07-DC931DA0EDEC}"/>
          </ac:grpSpMkLst>
        </pc:grpChg>
        <pc:grpChg chg="del">
          <ac:chgData name="Rebecca Hawkins" userId="a6d4d689-4a4f-4e8e-ae2d-f334cd5ecc1f" providerId="ADAL" clId="{CBE84D05-8744-4A31-9F01-019DE542BFEE}" dt="2024-04-06T12:12:16.202" v="5249" actId="478"/>
          <ac:grpSpMkLst>
            <pc:docMk/>
            <pc:sldMk cId="771348294" sldId="279"/>
            <ac:grpSpMk id="23" creationId="{D1848F64-0B0A-9FEF-31C2-97B3AFAC35B9}"/>
          </ac:grpSpMkLst>
        </pc:grpChg>
        <pc:picChg chg="del">
          <ac:chgData name="Rebecca Hawkins" userId="a6d4d689-4a4f-4e8e-ae2d-f334cd5ecc1f" providerId="ADAL" clId="{CBE84D05-8744-4A31-9F01-019DE542BFEE}" dt="2024-04-06T12:12:16.202" v="5249" actId="478"/>
          <ac:picMkLst>
            <pc:docMk/>
            <pc:sldMk cId="771348294" sldId="279"/>
            <ac:picMk id="3" creationId="{4C3703DD-9C97-3841-CC97-55F2C9153B33}"/>
          </ac:picMkLst>
        </pc:picChg>
        <pc:picChg chg="del">
          <ac:chgData name="Rebecca Hawkins" userId="a6d4d689-4a4f-4e8e-ae2d-f334cd5ecc1f" providerId="ADAL" clId="{CBE84D05-8744-4A31-9F01-019DE542BFEE}" dt="2024-04-06T12:12:18.116" v="5251" actId="478"/>
          <ac:picMkLst>
            <pc:docMk/>
            <pc:sldMk cId="771348294" sldId="279"/>
            <ac:picMk id="7" creationId="{325B599A-0D1C-D3D0-D478-AF598189B6D9}"/>
          </ac:picMkLst>
        </pc:picChg>
        <pc:picChg chg="add mod">
          <ac:chgData name="Rebecca Hawkins" userId="a6d4d689-4a4f-4e8e-ae2d-f334cd5ecc1f" providerId="ADAL" clId="{CBE84D05-8744-4A31-9F01-019DE542BFEE}" dt="2024-04-06T12:12:28.878" v="5255"/>
          <ac:picMkLst>
            <pc:docMk/>
            <pc:sldMk cId="771348294" sldId="279"/>
            <ac:picMk id="9" creationId="{E29F0F47-990C-107B-15A1-CC97761A93BF}"/>
          </ac:picMkLst>
        </pc:picChg>
        <pc:picChg chg="add mod">
          <ac:chgData name="Rebecca Hawkins" userId="a6d4d689-4a4f-4e8e-ae2d-f334cd5ecc1f" providerId="ADAL" clId="{CBE84D05-8744-4A31-9F01-019DE542BFEE}" dt="2024-04-06T12:12:28.878" v="5255"/>
          <ac:picMkLst>
            <pc:docMk/>
            <pc:sldMk cId="771348294" sldId="279"/>
            <ac:picMk id="13" creationId="{3C9B3359-82E5-E074-79A1-DA804D846899}"/>
          </ac:picMkLst>
        </pc:picChg>
        <pc:picChg chg="mod">
          <ac:chgData name="Rebecca Hawkins" userId="a6d4d689-4a4f-4e8e-ae2d-f334cd5ecc1f" providerId="ADAL" clId="{CBE84D05-8744-4A31-9F01-019DE542BFEE}" dt="2024-04-06T12:12:28.878" v="5255"/>
          <ac:picMkLst>
            <pc:docMk/>
            <pc:sldMk cId="771348294" sldId="279"/>
            <ac:picMk id="18" creationId="{95789670-2FFC-B43A-691D-820BDAC0ED6A}"/>
          </ac:picMkLst>
        </pc:picChg>
        <pc:picChg chg="mod">
          <ac:chgData name="Rebecca Hawkins" userId="a6d4d689-4a4f-4e8e-ae2d-f334cd5ecc1f" providerId="ADAL" clId="{CBE84D05-8744-4A31-9F01-019DE542BFEE}" dt="2024-04-06T12:12:28.878" v="5255"/>
          <ac:picMkLst>
            <pc:docMk/>
            <pc:sldMk cId="771348294" sldId="279"/>
            <ac:picMk id="19" creationId="{05B97963-58B4-F0CA-03C9-CFC13F585242}"/>
          </ac:picMkLst>
        </pc:picChg>
        <pc:picChg chg="mod">
          <ac:chgData name="Rebecca Hawkins" userId="a6d4d689-4a4f-4e8e-ae2d-f334cd5ecc1f" providerId="ADAL" clId="{CBE84D05-8744-4A31-9F01-019DE542BFEE}" dt="2024-04-06T12:12:28.878" v="5255"/>
          <ac:picMkLst>
            <pc:docMk/>
            <pc:sldMk cId="771348294" sldId="279"/>
            <ac:picMk id="20" creationId="{BB1D8CC6-00F1-0200-676F-21022A528223}"/>
          </ac:picMkLst>
        </pc:picChg>
        <pc:picChg chg="del">
          <ac:chgData name="Rebecca Hawkins" userId="a6d4d689-4a4f-4e8e-ae2d-f334cd5ecc1f" providerId="ADAL" clId="{CBE84D05-8744-4A31-9F01-019DE542BFEE}" dt="2024-04-06T12:12:16.202" v="5249" actId="478"/>
          <ac:picMkLst>
            <pc:docMk/>
            <pc:sldMk cId="771348294" sldId="279"/>
            <ac:picMk id="21" creationId="{23AA0FED-C44B-C4BD-52A5-6A3434BA822E}"/>
          </ac:picMkLst>
        </pc:picChg>
        <pc:picChg chg="add mod">
          <ac:chgData name="Rebecca Hawkins" userId="a6d4d689-4a4f-4e8e-ae2d-f334cd5ecc1f" providerId="ADAL" clId="{CBE84D05-8744-4A31-9F01-019DE542BFEE}" dt="2024-04-06T12:12:28.878" v="5255"/>
          <ac:picMkLst>
            <pc:docMk/>
            <pc:sldMk cId="771348294" sldId="279"/>
            <ac:picMk id="22" creationId="{AA41A252-C352-BB4E-E8B3-653B26CBD882}"/>
          </ac:picMkLst>
        </pc:picChg>
      </pc:sldChg>
      <pc:sldChg chg="del">
        <pc:chgData name="Rebecca Hawkins" userId="a6d4d689-4a4f-4e8e-ae2d-f334cd5ecc1f" providerId="ADAL" clId="{CBE84D05-8744-4A31-9F01-019DE542BFEE}" dt="2024-04-04T11:45:59.952" v="3237" actId="47"/>
        <pc:sldMkLst>
          <pc:docMk/>
          <pc:sldMk cId="1518192589" sldId="310"/>
        </pc:sldMkLst>
      </pc:sldChg>
      <pc:sldChg chg="addSp delSp modSp mod">
        <pc:chgData name="Rebecca Hawkins" userId="a6d4d689-4a4f-4e8e-ae2d-f334cd5ecc1f" providerId="ADAL" clId="{CBE84D05-8744-4A31-9F01-019DE542BFEE}" dt="2024-04-04T10:38:25.921" v="698" actId="1076"/>
        <pc:sldMkLst>
          <pc:docMk/>
          <pc:sldMk cId="4281237590" sldId="326"/>
        </pc:sldMkLst>
        <pc:spChg chg="mod">
          <ac:chgData name="Rebecca Hawkins" userId="a6d4d689-4a4f-4e8e-ae2d-f334cd5ecc1f" providerId="ADAL" clId="{CBE84D05-8744-4A31-9F01-019DE542BFEE}" dt="2024-04-04T10:29:51.378" v="294" actId="20577"/>
          <ac:spMkLst>
            <pc:docMk/>
            <pc:sldMk cId="4281237590" sldId="326"/>
            <ac:spMk id="11" creationId="{4302B835-3413-49B5-B2C1-D52358FF789D}"/>
          </ac:spMkLst>
        </pc:spChg>
        <pc:spChg chg="mod">
          <ac:chgData name="Rebecca Hawkins" userId="a6d4d689-4a4f-4e8e-ae2d-f334cd5ecc1f" providerId="ADAL" clId="{CBE84D05-8744-4A31-9F01-019DE542BFEE}" dt="2024-04-04T10:38:25.921" v="698" actId="1076"/>
          <ac:spMkLst>
            <pc:docMk/>
            <pc:sldMk cId="4281237590" sldId="326"/>
            <ac:spMk id="15" creationId="{AD091853-0FAA-4B6C-B32B-529611572FD8}"/>
          </ac:spMkLst>
        </pc:spChg>
        <pc:picChg chg="add del mod">
          <ac:chgData name="Rebecca Hawkins" userId="a6d4d689-4a4f-4e8e-ae2d-f334cd5ecc1f" providerId="ADAL" clId="{CBE84D05-8744-4A31-9F01-019DE542BFEE}" dt="2024-04-04T10:34:13.223" v="296" actId="478"/>
          <ac:picMkLst>
            <pc:docMk/>
            <pc:sldMk cId="4281237590" sldId="326"/>
            <ac:picMk id="2" creationId="{58A1F32B-7724-43B7-BD8B-6F7442DCCC79}"/>
          </ac:picMkLst>
        </pc:picChg>
      </pc:sldChg>
      <pc:sldChg chg="del">
        <pc:chgData name="Rebecca Hawkins" userId="a6d4d689-4a4f-4e8e-ae2d-f334cd5ecc1f" providerId="ADAL" clId="{CBE84D05-8744-4A31-9F01-019DE542BFEE}" dt="2024-04-06T12:12:09.374" v="5247" actId="47"/>
        <pc:sldMkLst>
          <pc:docMk/>
          <pc:sldMk cId="226159038" sldId="327"/>
        </pc:sldMkLst>
      </pc:sldChg>
      <pc:sldChg chg="del">
        <pc:chgData name="Rebecca Hawkins" userId="a6d4d689-4a4f-4e8e-ae2d-f334cd5ecc1f" providerId="ADAL" clId="{CBE84D05-8744-4A31-9F01-019DE542BFEE}" dt="2024-04-04T11:46:07.926" v="3248" actId="47"/>
        <pc:sldMkLst>
          <pc:docMk/>
          <pc:sldMk cId="2032956130" sldId="354"/>
        </pc:sldMkLst>
      </pc:sldChg>
      <pc:sldChg chg="modSp mod">
        <pc:chgData name="Rebecca Hawkins" userId="a6d4d689-4a4f-4e8e-ae2d-f334cd5ecc1f" providerId="ADAL" clId="{CBE84D05-8744-4A31-9F01-019DE542BFEE}" dt="2024-04-04T10:29:40.946" v="288" actId="313"/>
        <pc:sldMkLst>
          <pc:docMk/>
          <pc:sldMk cId="842005105" sldId="355"/>
        </pc:sldMkLst>
        <pc:spChg chg="mod">
          <ac:chgData name="Rebecca Hawkins" userId="a6d4d689-4a4f-4e8e-ae2d-f334cd5ecc1f" providerId="ADAL" clId="{CBE84D05-8744-4A31-9F01-019DE542BFEE}" dt="2024-04-04T10:29:22.970" v="231" actId="313"/>
          <ac:spMkLst>
            <pc:docMk/>
            <pc:sldMk cId="842005105" sldId="355"/>
            <ac:spMk id="5" creationId="{662022E0-7E3B-C343-C5BD-8E6B1257C9B5}"/>
          </ac:spMkLst>
        </pc:spChg>
        <pc:spChg chg="mod">
          <ac:chgData name="Rebecca Hawkins" userId="a6d4d689-4a4f-4e8e-ae2d-f334cd5ecc1f" providerId="ADAL" clId="{CBE84D05-8744-4A31-9F01-019DE542BFEE}" dt="2024-04-04T10:28:56.947" v="142" actId="20577"/>
          <ac:spMkLst>
            <pc:docMk/>
            <pc:sldMk cId="842005105" sldId="355"/>
            <ac:spMk id="6" creationId="{0FADFD72-ADEC-E2D2-0D29-CE4874B233F1}"/>
          </ac:spMkLst>
        </pc:spChg>
        <pc:spChg chg="mod">
          <ac:chgData name="Rebecca Hawkins" userId="a6d4d689-4a4f-4e8e-ae2d-f334cd5ecc1f" providerId="ADAL" clId="{CBE84D05-8744-4A31-9F01-019DE542BFEE}" dt="2024-04-04T10:29:40.946" v="288" actId="313"/>
          <ac:spMkLst>
            <pc:docMk/>
            <pc:sldMk cId="842005105" sldId="355"/>
            <ac:spMk id="8" creationId="{AA636B00-78C6-3C36-8FFB-6C3579ED1D8C}"/>
          </ac:spMkLst>
        </pc:spChg>
        <pc:picChg chg="mod">
          <ac:chgData name="Rebecca Hawkins" userId="a6d4d689-4a4f-4e8e-ae2d-f334cd5ecc1f" providerId="ADAL" clId="{CBE84D05-8744-4A31-9F01-019DE542BFEE}" dt="2024-04-04T10:28:48.292" v="141" actId="1076"/>
          <ac:picMkLst>
            <pc:docMk/>
            <pc:sldMk cId="842005105" sldId="355"/>
            <ac:picMk id="10" creationId="{467E49B8-D82B-18CE-5B75-2C9DA6849F22}"/>
          </ac:picMkLst>
        </pc:picChg>
      </pc:sldChg>
      <pc:sldChg chg="del">
        <pc:chgData name="Rebecca Hawkins" userId="a6d4d689-4a4f-4e8e-ae2d-f334cd5ecc1f" providerId="ADAL" clId="{CBE84D05-8744-4A31-9F01-019DE542BFEE}" dt="2024-04-04T12:23:23.028" v="4818" actId="47"/>
        <pc:sldMkLst>
          <pc:docMk/>
          <pc:sldMk cId="2278224133" sldId="362"/>
        </pc:sldMkLst>
      </pc:sldChg>
      <pc:sldChg chg="del">
        <pc:chgData name="Rebecca Hawkins" userId="a6d4d689-4a4f-4e8e-ae2d-f334cd5ecc1f" providerId="ADAL" clId="{CBE84D05-8744-4A31-9F01-019DE542BFEE}" dt="2024-04-04T11:46:00.826" v="3238" actId="47"/>
        <pc:sldMkLst>
          <pc:docMk/>
          <pc:sldMk cId="1231716994" sldId="363"/>
        </pc:sldMkLst>
      </pc:sldChg>
      <pc:sldChg chg="addSp delSp modSp mod">
        <pc:chgData name="Rebecca Hawkins" userId="a6d4d689-4a4f-4e8e-ae2d-f334cd5ecc1f" providerId="ADAL" clId="{CBE84D05-8744-4A31-9F01-019DE542BFEE}" dt="2024-04-04T11:45:56.288" v="3236" actId="14100"/>
        <pc:sldMkLst>
          <pc:docMk/>
          <pc:sldMk cId="195595403" sldId="368"/>
        </pc:sldMkLst>
        <pc:spChg chg="del">
          <ac:chgData name="Rebecca Hawkins" userId="a6d4d689-4a4f-4e8e-ae2d-f334cd5ecc1f" providerId="ADAL" clId="{CBE84D05-8744-4A31-9F01-019DE542BFEE}" dt="2024-04-04T11:41:23.001" v="2937" actId="478"/>
          <ac:spMkLst>
            <pc:docMk/>
            <pc:sldMk cId="195595403" sldId="368"/>
            <ac:spMk id="2" creationId="{C0C6AF07-A3F7-8499-CA7B-BC7C289625CB}"/>
          </ac:spMkLst>
        </pc:spChg>
        <pc:spChg chg="del">
          <ac:chgData name="Rebecca Hawkins" userId="a6d4d689-4a4f-4e8e-ae2d-f334cd5ecc1f" providerId="ADAL" clId="{CBE84D05-8744-4A31-9F01-019DE542BFEE}" dt="2024-04-04T11:41:25.861" v="2938" actId="478"/>
          <ac:spMkLst>
            <pc:docMk/>
            <pc:sldMk cId="195595403" sldId="368"/>
            <ac:spMk id="3" creationId="{4E9288CB-141D-5417-5ED3-CF31B2E6B3C8}"/>
          </ac:spMkLst>
        </pc:spChg>
        <pc:spChg chg="mod">
          <ac:chgData name="Rebecca Hawkins" userId="a6d4d689-4a4f-4e8e-ae2d-f334cd5ecc1f" providerId="ADAL" clId="{CBE84D05-8744-4A31-9F01-019DE542BFEE}" dt="2024-04-04T11:41:14.904" v="2936" actId="5793"/>
          <ac:spMkLst>
            <pc:docMk/>
            <pc:sldMk cId="195595403" sldId="368"/>
            <ac:spMk id="4" creationId="{00000000-0000-0000-0000-000000000000}"/>
          </ac:spMkLst>
        </pc:spChg>
        <pc:spChg chg="mod">
          <ac:chgData name="Rebecca Hawkins" userId="a6d4d689-4a4f-4e8e-ae2d-f334cd5ecc1f" providerId="ADAL" clId="{CBE84D05-8744-4A31-9F01-019DE542BFEE}" dt="2024-04-04T11:45:56.288" v="3236" actId="14100"/>
          <ac:spMkLst>
            <pc:docMk/>
            <pc:sldMk cId="195595403" sldId="368"/>
            <ac:spMk id="6" creationId="{C1FBD042-3FBD-A2D2-85CE-4CD4C1631875}"/>
          </ac:spMkLst>
        </pc:spChg>
        <pc:spChg chg="del">
          <ac:chgData name="Rebecca Hawkins" userId="a6d4d689-4a4f-4e8e-ae2d-f334cd5ecc1f" providerId="ADAL" clId="{CBE84D05-8744-4A31-9F01-019DE542BFEE}" dt="2024-04-04T11:43:48.841" v="2952" actId="478"/>
          <ac:spMkLst>
            <pc:docMk/>
            <pc:sldMk cId="195595403" sldId="368"/>
            <ac:spMk id="8" creationId="{2500E1DB-AA08-5EA6-1F7E-F68DD5C32916}"/>
          </ac:spMkLst>
        </pc:spChg>
        <pc:spChg chg="del">
          <ac:chgData name="Rebecca Hawkins" userId="a6d4d689-4a4f-4e8e-ae2d-f334cd5ecc1f" providerId="ADAL" clId="{CBE84D05-8744-4A31-9F01-019DE542BFEE}" dt="2024-04-04T11:43:34.692" v="2945" actId="478"/>
          <ac:spMkLst>
            <pc:docMk/>
            <pc:sldMk cId="195595403" sldId="368"/>
            <ac:spMk id="10" creationId="{95D8F8ED-2394-74D1-95F2-F731C8624007}"/>
          </ac:spMkLst>
        </pc:spChg>
        <pc:spChg chg="add del mod">
          <ac:chgData name="Rebecca Hawkins" userId="a6d4d689-4a4f-4e8e-ae2d-f334cd5ecc1f" providerId="ADAL" clId="{CBE84D05-8744-4A31-9F01-019DE542BFEE}" dt="2024-04-04T11:44:06.016" v="2956" actId="478"/>
          <ac:spMkLst>
            <pc:docMk/>
            <pc:sldMk cId="195595403" sldId="368"/>
            <ac:spMk id="11" creationId="{82CDB69B-0E17-209E-E2AE-C1212D319F06}"/>
          </ac:spMkLst>
        </pc:spChg>
        <pc:spChg chg="add mod">
          <ac:chgData name="Rebecca Hawkins" userId="a6d4d689-4a4f-4e8e-ae2d-f334cd5ecc1f" providerId="ADAL" clId="{CBE84D05-8744-4A31-9F01-019DE542BFEE}" dt="2024-04-04T11:45:36.600" v="3235" actId="207"/>
          <ac:spMkLst>
            <pc:docMk/>
            <pc:sldMk cId="195595403" sldId="368"/>
            <ac:spMk id="12" creationId="{C9B4D44D-1471-4522-CD53-741A10905E4B}"/>
          </ac:spMkLst>
        </pc:spChg>
        <pc:picChg chg="add del mod modCrop">
          <ac:chgData name="Rebecca Hawkins" userId="a6d4d689-4a4f-4e8e-ae2d-f334cd5ecc1f" providerId="ADAL" clId="{CBE84D05-8744-4A31-9F01-019DE542BFEE}" dt="2024-04-04T11:43:29.949" v="2944" actId="478"/>
          <ac:picMkLst>
            <pc:docMk/>
            <pc:sldMk cId="195595403" sldId="368"/>
            <ac:picMk id="5" creationId="{7D055931-B1D3-23C0-6D42-FB4446F094C8}"/>
          </ac:picMkLst>
        </pc:picChg>
        <pc:picChg chg="add mod">
          <ac:chgData name="Rebecca Hawkins" userId="a6d4d689-4a4f-4e8e-ae2d-f334cd5ecc1f" providerId="ADAL" clId="{CBE84D05-8744-4A31-9F01-019DE542BFEE}" dt="2024-04-04T11:45:16.059" v="3229" actId="1076"/>
          <ac:picMkLst>
            <pc:docMk/>
            <pc:sldMk cId="195595403" sldId="368"/>
            <ac:picMk id="7" creationId="{7D78BBF2-AA92-176F-5909-12A9B2EAC699}"/>
          </ac:picMkLst>
        </pc:picChg>
      </pc:sldChg>
      <pc:sldChg chg="addSp delSp modSp mod">
        <pc:chgData name="Rebecca Hawkins" userId="a6d4d689-4a4f-4e8e-ae2d-f334cd5ecc1f" providerId="ADAL" clId="{CBE84D05-8744-4A31-9F01-019DE542BFEE}" dt="2024-04-04T11:07:06.995" v="2049" actId="1076"/>
        <pc:sldMkLst>
          <pc:docMk/>
          <pc:sldMk cId="74352286" sldId="378"/>
        </pc:sldMkLst>
        <pc:spChg chg="del">
          <ac:chgData name="Rebecca Hawkins" userId="a6d4d689-4a4f-4e8e-ae2d-f334cd5ecc1f" providerId="ADAL" clId="{CBE84D05-8744-4A31-9F01-019DE542BFEE}" dt="2024-04-04T11:02:53.707" v="1646" actId="478"/>
          <ac:spMkLst>
            <pc:docMk/>
            <pc:sldMk cId="74352286" sldId="378"/>
            <ac:spMk id="2" creationId="{33357F4B-374E-02C5-B5D0-405BB1D9AA80}"/>
          </ac:spMkLst>
        </pc:spChg>
        <pc:spChg chg="del">
          <ac:chgData name="Rebecca Hawkins" userId="a6d4d689-4a4f-4e8e-ae2d-f334cd5ecc1f" providerId="ADAL" clId="{CBE84D05-8744-4A31-9F01-019DE542BFEE}" dt="2024-04-04T11:02:59.844" v="1651" actId="478"/>
          <ac:spMkLst>
            <pc:docMk/>
            <pc:sldMk cId="74352286" sldId="378"/>
            <ac:spMk id="3" creationId="{F4DE2E10-B09F-AC0A-B255-19FE0172849C}"/>
          </ac:spMkLst>
        </pc:spChg>
        <pc:spChg chg="mod">
          <ac:chgData name="Rebecca Hawkins" userId="a6d4d689-4a4f-4e8e-ae2d-f334cd5ecc1f" providerId="ADAL" clId="{CBE84D05-8744-4A31-9F01-019DE542BFEE}" dt="2024-04-04T11:04:47.933" v="1678" actId="20577"/>
          <ac:spMkLst>
            <pc:docMk/>
            <pc:sldMk cId="74352286" sldId="378"/>
            <ac:spMk id="4" creationId="{00000000-0000-0000-0000-000000000000}"/>
          </ac:spMkLst>
        </pc:spChg>
        <pc:spChg chg="del">
          <ac:chgData name="Rebecca Hawkins" userId="a6d4d689-4a4f-4e8e-ae2d-f334cd5ecc1f" providerId="ADAL" clId="{CBE84D05-8744-4A31-9F01-019DE542BFEE}" dt="2024-04-04T11:02:58.029" v="1650" actId="478"/>
          <ac:spMkLst>
            <pc:docMk/>
            <pc:sldMk cId="74352286" sldId="378"/>
            <ac:spMk id="5" creationId="{72629402-8511-80BE-BBEE-FE2641550182}"/>
          </ac:spMkLst>
        </pc:spChg>
        <pc:spChg chg="del">
          <ac:chgData name="Rebecca Hawkins" userId="a6d4d689-4a4f-4e8e-ae2d-f334cd5ecc1f" providerId="ADAL" clId="{CBE84D05-8744-4A31-9F01-019DE542BFEE}" dt="2024-04-04T11:02:56.977" v="1649" actId="478"/>
          <ac:spMkLst>
            <pc:docMk/>
            <pc:sldMk cId="74352286" sldId="378"/>
            <ac:spMk id="6" creationId="{8E39420D-B8F0-582A-B9EF-3843E6B512C5}"/>
          </ac:spMkLst>
        </pc:spChg>
        <pc:spChg chg="del">
          <ac:chgData name="Rebecca Hawkins" userId="a6d4d689-4a4f-4e8e-ae2d-f334cd5ecc1f" providerId="ADAL" clId="{CBE84D05-8744-4A31-9F01-019DE542BFEE}" dt="2024-04-04T11:02:56.038" v="1648" actId="478"/>
          <ac:spMkLst>
            <pc:docMk/>
            <pc:sldMk cId="74352286" sldId="378"/>
            <ac:spMk id="7" creationId="{1F286AE2-C1E5-BEBE-405B-69D9B258A9F4}"/>
          </ac:spMkLst>
        </pc:spChg>
        <pc:spChg chg="del">
          <ac:chgData name="Rebecca Hawkins" userId="a6d4d689-4a4f-4e8e-ae2d-f334cd5ecc1f" providerId="ADAL" clId="{CBE84D05-8744-4A31-9F01-019DE542BFEE}" dt="2024-04-04T11:02:54.797" v="1647" actId="478"/>
          <ac:spMkLst>
            <pc:docMk/>
            <pc:sldMk cId="74352286" sldId="378"/>
            <ac:spMk id="8" creationId="{A591EC90-EC56-CA5E-FC1C-6B8EF3D16851}"/>
          </ac:spMkLst>
        </pc:spChg>
        <pc:spChg chg="add mod ord">
          <ac:chgData name="Rebecca Hawkins" userId="a6d4d689-4a4f-4e8e-ae2d-f334cd5ecc1f" providerId="ADAL" clId="{CBE84D05-8744-4A31-9F01-019DE542BFEE}" dt="2024-04-04T11:04:30.368" v="1661" actId="167"/>
          <ac:spMkLst>
            <pc:docMk/>
            <pc:sldMk cId="74352286" sldId="378"/>
            <ac:spMk id="10" creationId="{F0BD01FC-74A6-9517-1A23-DE4D5FE981D1}"/>
          </ac:spMkLst>
        </pc:spChg>
        <pc:spChg chg="add mod">
          <ac:chgData name="Rebecca Hawkins" userId="a6d4d689-4a4f-4e8e-ae2d-f334cd5ecc1f" providerId="ADAL" clId="{CBE84D05-8744-4A31-9F01-019DE542BFEE}" dt="2024-04-04T11:07:06.995" v="2049" actId="1076"/>
          <ac:spMkLst>
            <pc:docMk/>
            <pc:sldMk cId="74352286" sldId="378"/>
            <ac:spMk id="11" creationId="{1DE797E8-7340-0593-4149-4E14CDA2512E}"/>
          </ac:spMkLst>
        </pc:spChg>
        <pc:picChg chg="add mod">
          <ac:chgData name="Rebecca Hawkins" userId="a6d4d689-4a4f-4e8e-ae2d-f334cd5ecc1f" providerId="ADAL" clId="{CBE84D05-8744-4A31-9F01-019DE542BFEE}" dt="2024-04-04T11:04:38.972" v="1664" actId="14100"/>
          <ac:picMkLst>
            <pc:docMk/>
            <pc:sldMk cId="74352286" sldId="378"/>
            <ac:picMk id="9" creationId="{9027B90A-C186-C179-275A-B39D50B69BDA}"/>
          </ac:picMkLst>
        </pc:picChg>
      </pc:sldChg>
      <pc:sldChg chg="del">
        <pc:chgData name="Rebecca Hawkins" userId="a6d4d689-4a4f-4e8e-ae2d-f334cd5ecc1f" providerId="ADAL" clId="{CBE84D05-8744-4A31-9F01-019DE542BFEE}" dt="2024-04-04T11:46:02.132" v="3240" actId="47"/>
        <pc:sldMkLst>
          <pc:docMk/>
          <pc:sldMk cId="2497998381" sldId="379"/>
        </pc:sldMkLst>
      </pc:sldChg>
      <pc:sldChg chg="del">
        <pc:chgData name="Rebecca Hawkins" userId="a6d4d689-4a4f-4e8e-ae2d-f334cd5ecc1f" providerId="ADAL" clId="{CBE84D05-8744-4A31-9F01-019DE542BFEE}" dt="2024-04-04T11:46:01.550" v="3239" actId="47"/>
        <pc:sldMkLst>
          <pc:docMk/>
          <pc:sldMk cId="1156796959" sldId="380"/>
        </pc:sldMkLst>
      </pc:sldChg>
      <pc:sldChg chg="del">
        <pc:chgData name="Rebecca Hawkins" userId="a6d4d689-4a4f-4e8e-ae2d-f334cd5ecc1f" providerId="ADAL" clId="{CBE84D05-8744-4A31-9F01-019DE542BFEE}" dt="2024-04-04T11:46:02.778" v="3241" actId="47"/>
        <pc:sldMkLst>
          <pc:docMk/>
          <pc:sldMk cId="2086971078" sldId="381"/>
        </pc:sldMkLst>
      </pc:sldChg>
      <pc:sldChg chg="del">
        <pc:chgData name="Rebecca Hawkins" userId="a6d4d689-4a4f-4e8e-ae2d-f334cd5ecc1f" providerId="ADAL" clId="{CBE84D05-8744-4A31-9F01-019DE542BFEE}" dt="2024-04-04T11:46:03.373" v="3242" actId="47"/>
        <pc:sldMkLst>
          <pc:docMk/>
          <pc:sldMk cId="4089847575" sldId="382"/>
        </pc:sldMkLst>
      </pc:sldChg>
      <pc:sldChg chg="del">
        <pc:chgData name="Rebecca Hawkins" userId="a6d4d689-4a4f-4e8e-ae2d-f334cd5ecc1f" providerId="ADAL" clId="{CBE84D05-8744-4A31-9F01-019DE542BFEE}" dt="2024-04-04T11:46:03.912" v="3243" actId="47"/>
        <pc:sldMkLst>
          <pc:docMk/>
          <pc:sldMk cId="4071024153" sldId="383"/>
        </pc:sldMkLst>
      </pc:sldChg>
      <pc:sldChg chg="del">
        <pc:chgData name="Rebecca Hawkins" userId="a6d4d689-4a4f-4e8e-ae2d-f334cd5ecc1f" providerId="ADAL" clId="{CBE84D05-8744-4A31-9F01-019DE542BFEE}" dt="2024-04-04T11:46:05.575" v="3245" actId="47"/>
        <pc:sldMkLst>
          <pc:docMk/>
          <pc:sldMk cId="2855217345" sldId="384"/>
        </pc:sldMkLst>
      </pc:sldChg>
      <pc:sldChg chg="del">
        <pc:chgData name="Rebecca Hawkins" userId="a6d4d689-4a4f-4e8e-ae2d-f334cd5ecc1f" providerId="ADAL" clId="{CBE84D05-8744-4A31-9F01-019DE542BFEE}" dt="2024-04-04T11:46:04.899" v="3244" actId="47"/>
        <pc:sldMkLst>
          <pc:docMk/>
          <pc:sldMk cId="470688855" sldId="385"/>
        </pc:sldMkLst>
      </pc:sldChg>
      <pc:sldChg chg="del">
        <pc:chgData name="Rebecca Hawkins" userId="a6d4d689-4a4f-4e8e-ae2d-f334cd5ecc1f" providerId="ADAL" clId="{CBE84D05-8744-4A31-9F01-019DE542BFEE}" dt="2024-04-04T11:46:06.663" v="3246" actId="47"/>
        <pc:sldMkLst>
          <pc:docMk/>
          <pc:sldMk cId="85306099" sldId="386"/>
        </pc:sldMkLst>
      </pc:sldChg>
      <pc:sldChg chg="del">
        <pc:chgData name="Rebecca Hawkins" userId="a6d4d689-4a4f-4e8e-ae2d-f334cd5ecc1f" providerId="ADAL" clId="{CBE84D05-8744-4A31-9F01-019DE542BFEE}" dt="2024-04-04T11:46:07.345" v="3247" actId="47"/>
        <pc:sldMkLst>
          <pc:docMk/>
          <pc:sldMk cId="2974105606" sldId="387"/>
        </pc:sldMkLst>
      </pc:sldChg>
      <pc:sldChg chg="delSp modSp mod">
        <pc:chgData name="Rebecca Hawkins" userId="a6d4d689-4a4f-4e8e-ae2d-f334cd5ecc1f" providerId="ADAL" clId="{CBE84D05-8744-4A31-9F01-019DE542BFEE}" dt="2024-04-04T12:29:04.041" v="5246" actId="207"/>
        <pc:sldMkLst>
          <pc:docMk/>
          <pc:sldMk cId="3468971500" sldId="388"/>
        </pc:sldMkLst>
        <pc:spChg chg="mod">
          <ac:chgData name="Rebecca Hawkins" userId="a6d4d689-4a4f-4e8e-ae2d-f334cd5ecc1f" providerId="ADAL" clId="{CBE84D05-8744-4A31-9F01-019DE542BFEE}" dt="2024-04-04T12:28:54.856" v="5243" actId="14100"/>
          <ac:spMkLst>
            <pc:docMk/>
            <pc:sldMk cId="3468971500" sldId="388"/>
            <ac:spMk id="2" creationId="{4CD05DFE-63F3-8A97-FC77-B25EB7A2A150}"/>
          </ac:spMkLst>
        </pc:spChg>
        <pc:spChg chg="mod">
          <ac:chgData name="Rebecca Hawkins" userId="a6d4d689-4a4f-4e8e-ae2d-f334cd5ecc1f" providerId="ADAL" clId="{CBE84D05-8744-4A31-9F01-019DE542BFEE}" dt="2024-04-04T12:29:04.041" v="5246" actId="207"/>
          <ac:spMkLst>
            <pc:docMk/>
            <pc:sldMk cId="3468971500" sldId="388"/>
            <ac:spMk id="3" creationId="{9A4D84A2-2B57-5A63-DDCB-D5B6A7359973}"/>
          </ac:spMkLst>
        </pc:spChg>
        <pc:picChg chg="del">
          <ac:chgData name="Rebecca Hawkins" userId="a6d4d689-4a4f-4e8e-ae2d-f334cd5ecc1f" providerId="ADAL" clId="{CBE84D05-8744-4A31-9F01-019DE542BFEE}" dt="2024-04-04T12:18:59.746" v="4799" actId="478"/>
          <ac:picMkLst>
            <pc:docMk/>
            <pc:sldMk cId="3468971500" sldId="388"/>
            <ac:picMk id="4" creationId="{0889896A-92A9-9F6B-EBE0-CBD5056403B4}"/>
          </ac:picMkLst>
        </pc:picChg>
      </pc:sldChg>
      <pc:sldChg chg="modSp add mod">
        <pc:chgData name="Rebecca Hawkins" userId="a6d4d689-4a4f-4e8e-ae2d-f334cd5ecc1f" providerId="ADAL" clId="{CBE84D05-8744-4A31-9F01-019DE542BFEE}" dt="2024-04-04T10:40:49.605" v="1186" actId="207"/>
        <pc:sldMkLst>
          <pc:docMk/>
          <pc:sldMk cId="563530099" sldId="389"/>
        </pc:sldMkLst>
        <pc:spChg chg="mod">
          <ac:chgData name="Rebecca Hawkins" userId="a6d4d689-4a4f-4e8e-ae2d-f334cd5ecc1f" providerId="ADAL" clId="{CBE84D05-8744-4A31-9F01-019DE542BFEE}" dt="2024-04-04T10:38:47.281" v="723" actId="20577"/>
          <ac:spMkLst>
            <pc:docMk/>
            <pc:sldMk cId="563530099" sldId="389"/>
            <ac:spMk id="11" creationId="{4302B835-3413-49B5-B2C1-D52358FF789D}"/>
          </ac:spMkLst>
        </pc:spChg>
        <pc:spChg chg="mod">
          <ac:chgData name="Rebecca Hawkins" userId="a6d4d689-4a4f-4e8e-ae2d-f334cd5ecc1f" providerId="ADAL" clId="{CBE84D05-8744-4A31-9F01-019DE542BFEE}" dt="2024-04-04T10:40:49.605" v="1186" actId="207"/>
          <ac:spMkLst>
            <pc:docMk/>
            <pc:sldMk cId="563530099" sldId="389"/>
            <ac:spMk id="15" creationId="{AD091853-0FAA-4B6C-B32B-529611572FD8}"/>
          </ac:spMkLst>
        </pc:spChg>
      </pc:sldChg>
      <pc:sldChg chg="modSp add mod">
        <pc:chgData name="Rebecca Hawkins" userId="a6d4d689-4a4f-4e8e-ae2d-f334cd5ecc1f" providerId="ADAL" clId="{CBE84D05-8744-4A31-9F01-019DE542BFEE}" dt="2024-04-04T11:02:35.520" v="1645" actId="207"/>
        <pc:sldMkLst>
          <pc:docMk/>
          <pc:sldMk cId="2909971289" sldId="390"/>
        </pc:sldMkLst>
        <pc:spChg chg="mod">
          <ac:chgData name="Rebecca Hawkins" userId="a6d4d689-4a4f-4e8e-ae2d-f334cd5ecc1f" providerId="ADAL" clId="{CBE84D05-8744-4A31-9F01-019DE542BFEE}" dt="2024-04-04T10:58:37.684" v="1224" actId="14100"/>
          <ac:spMkLst>
            <pc:docMk/>
            <pc:sldMk cId="2909971289" sldId="390"/>
            <ac:spMk id="11" creationId="{4302B835-3413-49B5-B2C1-D52358FF789D}"/>
          </ac:spMkLst>
        </pc:spChg>
        <pc:spChg chg="mod">
          <ac:chgData name="Rebecca Hawkins" userId="a6d4d689-4a4f-4e8e-ae2d-f334cd5ecc1f" providerId="ADAL" clId="{CBE84D05-8744-4A31-9F01-019DE542BFEE}" dt="2024-04-04T11:02:35.520" v="1645" actId="207"/>
          <ac:spMkLst>
            <pc:docMk/>
            <pc:sldMk cId="2909971289" sldId="390"/>
            <ac:spMk id="15" creationId="{AD091853-0FAA-4B6C-B32B-529611572FD8}"/>
          </ac:spMkLst>
        </pc:spChg>
      </pc:sldChg>
      <pc:sldChg chg="addSp modSp add mod modAnim">
        <pc:chgData name="Rebecca Hawkins" userId="a6d4d689-4a4f-4e8e-ae2d-f334cd5ecc1f" providerId="ADAL" clId="{CBE84D05-8744-4A31-9F01-019DE542BFEE}" dt="2024-04-04T11:39:27.523" v="2653" actId="207"/>
        <pc:sldMkLst>
          <pc:docMk/>
          <pc:sldMk cId="1765947738" sldId="391"/>
        </pc:sldMkLst>
        <pc:spChg chg="add mod">
          <ac:chgData name="Rebecca Hawkins" userId="a6d4d689-4a4f-4e8e-ae2d-f334cd5ecc1f" providerId="ADAL" clId="{CBE84D05-8744-4A31-9F01-019DE542BFEE}" dt="2024-04-04T11:36:31.162" v="2060" actId="14100"/>
          <ac:spMkLst>
            <pc:docMk/>
            <pc:sldMk cId="1765947738" sldId="391"/>
            <ac:spMk id="2" creationId="{75E91252-ABD0-C697-13A4-6A7E520B1C57}"/>
          </ac:spMkLst>
        </pc:spChg>
        <pc:spChg chg="mod">
          <ac:chgData name="Rebecca Hawkins" userId="a6d4d689-4a4f-4e8e-ae2d-f334cd5ecc1f" providerId="ADAL" clId="{CBE84D05-8744-4A31-9F01-019DE542BFEE}" dt="2024-04-04T11:39:27.523" v="2653" actId="207"/>
          <ac:spMkLst>
            <pc:docMk/>
            <pc:sldMk cId="1765947738" sldId="391"/>
            <ac:spMk id="11" creationId="{1DE797E8-7340-0593-4149-4E14CDA2512E}"/>
          </ac:spMkLst>
        </pc:spChg>
      </pc:sldChg>
      <pc:sldChg chg="modSp add mod">
        <pc:chgData name="Rebecca Hawkins" userId="a6d4d689-4a4f-4e8e-ae2d-f334cd5ecc1f" providerId="ADAL" clId="{CBE84D05-8744-4A31-9F01-019DE542BFEE}" dt="2024-04-04T11:39:15.971" v="2651" actId="207"/>
        <pc:sldMkLst>
          <pc:docMk/>
          <pc:sldMk cId="464049512" sldId="392"/>
        </pc:sldMkLst>
        <pc:spChg chg="mod">
          <ac:chgData name="Rebecca Hawkins" userId="a6d4d689-4a4f-4e8e-ae2d-f334cd5ecc1f" providerId="ADAL" clId="{CBE84D05-8744-4A31-9F01-019DE542BFEE}" dt="2024-04-04T11:38:14.984" v="2368" actId="1037"/>
          <ac:spMkLst>
            <pc:docMk/>
            <pc:sldMk cId="464049512" sldId="392"/>
            <ac:spMk id="2" creationId="{75E91252-ABD0-C697-13A4-6A7E520B1C57}"/>
          </ac:spMkLst>
        </pc:spChg>
        <pc:spChg chg="mod">
          <ac:chgData name="Rebecca Hawkins" userId="a6d4d689-4a4f-4e8e-ae2d-f334cd5ecc1f" providerId="ADAL" clId="{CBE84D05-8744-4A31-9F01-019DE542BFEE}" dt="2024-04-04T11:39:15.971" v="2651" actId="207"/>
          <ac:spMkLst>
            <pc:docMk/>
            <pc:sldMk cId="464049512" sldId="392"/>
            <ac:spMk id="11" creationId="{1DE797E8-7340-0593-4149-4E14CDA2512E}"/>
          </ac:spMkLst>
        </pc:spChg>
      </pc:sldChg>
      <pc:sldChg chg="modSp add mod">
        <pc:chgData name="Rebecca Hawkins" userId="a6d4d689-4a4f-4e8e-ae2d-f334cd5ecc1f" providerId="ADAL" clId="{CBE84D05-8744-4A31-9F01-019DE542BFEE}" dt="2024-04-04T11:41:00.521" v="2921" actId="207"/>
        <pc:sldMkLst>
          <pc:docMk/>
          <pc:sldMk cId="1405221989" sldId="393"/>
        </pc:sldMkLst>
        <pc:spChg chg="mod">
          <ac:chgData name="Rebecca Hawkins" userId="a6d4d689-4a4f-4e8e-ae2d-f334cd5ecc1f" providerId="ADAL" clId="{CBE84D05-8744-4A31-9F01-019DE542BFEE}" dt="2024-04-04T11:39:50.555" v="2660" actId="14100"/>
          <ac:spMkLst>
            <pc:docMk/>
            <pc:sldMk cId="1405221989" sldId="393"/>
            <ac:spMk id="2" creationId="{75E91252-ABD0-C697-13A4-6A7E520B1C57}"/>
          </ac:spMkLst>
        </pc:spChg>
        <pc:spChg chg="mod">
          <ac:chgData name="Rebecca Hawkins" userId="a6d4d689-4a4f-4e8e-ae2d-f334cd5ecc1f" providerId="ADAL" clId="{CBE84D05-8744-4A31-9F01-019DE542BFEE}" dt="2024-04-04T11:41:00.521" v="2921" actId="207"/>
          <ac:spMkLst>
            <pc:docMk/>
            <pc:sldMk cId="1405221989" sldId="393"/>
            <ac:spMk id="11" creationId="{1DE797E8-7340-0593-4149-4E14CDA2512E}"/>
          </ac:spMkLst>
        </pc:spChg>
      </pc:sldChg>
      <pc:sldChg chg="addSp delSp modSp add mod">
        <pc:chgData name="Rebecca Hawkins" userId="a6d4d689-4a4f-4e8e-ae2d-f334cd5ecc1f" providerId="ADAL" clId="{CBE84D05-8744-4A31-9F01-019DE542BFEE}" dt="2024-04-04T12:04:53.495" v="3737" actId="1076"/>
        <pc:sldMkLst>
          <pc:docMk/>
          <pc:sldMk cId="3200057560" sldId="394"/>
        </pc:sldMkLst>
        <pc:spChg chg="mod">
          <ac:chgData name="Rebecca Hawkins" userId="a6d4d689-4a4f-4e8e-ae2d-f334cd5ecc1f" providerId="ADAL" clId="{CBE84D05-8744-4A31-9F01-019DE542BFEE}" dt="2024-04-04T11:47:33.655" v="3302" actId="5793"/>
          <ac:spMkLst>
            <pc:docMk/>
            <pc:sldMk cId="3200057560" sldId="394"/>
            <ac:spMk id="4" creationId="{00000000-0000-0000-0000-000000000000}"/>
          </ac:spMkLst>
        </pc:spChg>
        <pc:spChg chg="mod">
          <ac:chgData name="Rebecca Hawkins" userId="a6d4d689-4a4f-4e8e-ae2d-f334cd5ecc1f" providerId="ADAL" clId="{CBE84D05-8744-4A31-9F01-019DE542BFEE}" dt="2024-04-04T11:48:18.171" v="3386" actId="14100"/>
          <ac:spMkLst>
            <pc:docMk/>
            <pc:sldMk cId="3200057560" sldId="394"/>
            <ac:spMk id="6" creationId="{C1FBD042-3FBD-A2D2-85CE-4CD4C1631875}"/>
          </ac:spMkLst>
        </pc:spChg>
        <pc:spChg chg="mod">
          <ac:chgData name="Rebecca Hawkins" userId="a6d4d689-4a4f-4e8e-ae2d-f334cd5ecc1f" providerId="ADAL" clId="{CBE84D05-8744-4A31-9F01-019DE542BFEE}" dt="2024-04-04T11:48:13.447" v="3384" actId="1076"/>
          <ac:spMkLst>
            <pc:docMk/>
            <pc:sldMk cId="3200057560" sldId="394"/>
            <ac:spMk id="12" creationId="{C9B4D44D-1471-4522-CD53-741A10905E4B}"/>
          </ac:spMkLst>
        </pc:spChg>
        <pc:spChg chg="add mod">
          <ac:chgData name="Rebecca Hawkins" userId="a6d4d689-4a4f-4e8e-ae2d-f334cd5ecc1f" providerId="ADAL" clId="{CBE84D05-8744-4A31-9F01-019DE542BFEE}" dt="2024-04-04T11:59:30.002" v="3661" actId="1037"/>
          <ac:spMkLst>
            <pc:docMk/>
            <pc:sldMk cId="3200057560" sldId="394"/>
            <ac:spMk id="20" creationId="{07B2A72C-6AF3-C5E4-E592-1BC820862BEE}"/>
          </ac:spMkLst>
        </pc:spChg>
        <pc:spChg chg="add mod">
          <ac:chgData name="Rebecca Hawkins" userId="a6d4d689-4a4f-4e8e-ae2d-f334cd5ecc1f" providerId="ADAL" clId="{CBE84D05-8744-4A31-9F01-019DE542BFEE}" dt="2024-04-04T11:59:27.830" v="3656" actId="1038"/>
          <ac:spMkLst>
            <pc:docMk/>
            <pc:sldMk cId="3200057560" sldId="394"/>
            <ac:spMk id="21" creationId="{54FE5873-840B-D1E5-F432-EC4716615372}"/>
          </ac:spMkLst>
        </pc:spChg>
        <pc:spChg chg="add mod">
          <ac:chgData name="Rebecca Hawkins" userId="a6d4d689-4a4f-4e8e-ae2d-f334cd5ecc1f" providerId="ADAL" clId="{CBE84D05-8744-4A31-9F01-019DE542BFEE}" dt="2024-04-04T11:59:03.218" v="3593" actId="1076"/>
          <ac:spMkLst>
            <pc:docMk/>
            <pc:sldMk cId="3200057560" sldId="394"/>
            <ac:spMk id="22" creationId="{5AACBBEE-D6F8-58C8-DA88-666D25D98F15}"/>
          </ac:spMkLst>
        </pc:spChg>
        <pc:spChg chg="add mod">
          <ac:chgData name="Rebecca Hawkins" userId="a6d4d689-4a4f-4e8e-ae2d-f334cd5ecc1f" providerId="ADAL" clId="{CBE84D05-8744-4A31-9F01-019DE542BFEE}" dt="2024-04-04T11:59:15.049" v="3620" actId="1038"/>
          <ac:spMkLst>
            <pc:docMk/>
            <pc:sldMk cId="3200057560" sldId="394"/>
            <ac:spMk id="23" creationId="{DE9E3161-4A4F-3586-4AC9-06B1BA5BED53}"/>
          </ac:spMkLst>
        </pc:spChg>
        <pc:spChg chg="add mod">
          <ac:chgData name="Rebecca Hawkins" userId="a6d4d689-4a4f-4e8e-ae2d-f334cd5ecc1f" providerId="ADAL" clId="{CBE84D05-8744-4A31-9F01-019DE542BFEE}" dt="2024-04-04T11:59:09.943" v="3608" actId="1038"/>
          <ac:spMkLst>
            <pc:docMk/>
            <pc:sldMk cId="3200057560" sldId="394"/>
            <ac:spMk id="24" creationId="{AC7A80C1-AB11-1516-701B-1573DA952B6F}"/>
          </ac:spMkLst>
        </pc:spChg>
        <pc:spChg chg="add mod">
          <ac:chgData name="Rebecca Hawkins" userId="a6d4d689-4a4f-4e8e-ae2d-f334cd5ecc1f" providerId="ADAL" clId="{CBE84D05-8744-4A31-9F01-019DE542BFEE}" dt="2024-04-04T11:59:05.575" v="3594" actId="1076"/>
          <ac:spMkLst>
            <pc:docMk/>
            <pc:sldMk cId="3200057560" sldId="394"/>
            <ac:spMk id="25" creationId="{4509AAF0-CB0E-F1D3-A5F1-D0AA07E52AE4}"/>
          </ac:spMkLst>
        </pc:spChg>
        <pc:picChg chg="add del mod">
          <ac:chgData name="Rebecca Hawkins" userId="a6d4d689-4a4f-4e8e-ae2d-f334cd5ecc1f" providerId="ADAL" clId="{CBE84D05-8744-4A31-9F01-019DE542BFEE}" dt="2024-04-04T11:48:53.533" v="3389" actId="478"/>
          <ac:picMkLst>
            <pc:docMk/>
            <pc:sldMk cId="3200057560" sldId="394"/>
            <ac:picMk id="2" creationId="{3192CA51-50ED-5465-29FD-B5BE134A4A60}"/>
          </ac:picMkLst>
        </pc:picChg>
        <pc:picChg chg="add del mod">
          <ac:chgData name="Rebecca Hawkins" userId="a6d4d689-4a4f-4e8e-ae2d-f334cd5ecc1f" providerId="ADAL" clId="{CBE84D05-8744-4A31-9F01-019DE542BFEE}" dt="2024-04-04T11:48:53.533" v="3389" actId="478"/>
          <ac:picMkLst>
            <pc:docMk/>
            <pc:sldMk cId="3200057560" sldId="394"/>
            <ac:picMk id="3" creationId="{2AA508CB-82EA-2AD8-5417-3E7A034298B9}"/>
          </ac:picMkLst>
        </pc:picChg>
        <pc:picChg chg="add del mod">
          <ac:chgData name="Rebecca Hawkins" userId="a6d4d689-4a4f-4e8e-ae2d-f334cd5ecc1f" providerId="ADAL" clId="{CBE84D05-8744-4A31-9F01-019DE542BFEE}" dt="2024-04-04T11:48:53.533" v="3389" actId="478"/>
          <ac:picMkLst>
            <pc:docMk/>
            <pc:sldMk cId="3200057560" sldId="394"/>
            <ac:picMk id="5" creationId="{A89C3A4E-2466-3816-E5FC-07249D2B40CF}"/>
          </ac:picMkLst>
        </pc:picChg>
        <pc:picChg chg="del">
          <ac:chgData name="Rebecca Hawkins" userId="a6d4d689-4a4f-4e8e-ae2d-f334cd5ecc1f" providerId="ADAL" clId="{CBE84D05-8744-4A31-9F01-019DE542BFEE}" dt="2024-04-04T11:47:15.274" v="3250" actId="478"/>
          <ac:picMkLst>
            <pc:docMk/>
            <pc:sldMk cId="3200057560" sldId="394"/>
            <ac:picMk id="7" creationId="{7D78BBF2-AA92-176F-5909-12A9B2EAC699}"/>
          </ac:picMkLst>
        </pc:picChg>
        <pc:picChg chg="add del mod">
          <ac:chgData name="Rebecca Hawkins" userId="a6d4d689-4a4f-4e8e-ae2d-f334cd5ecc1f" providerId="ADAL" clId="{CBE84D05-8744-4A31-9F01-019DE542BFEE}" dt="2024-04-04T11:48:53.533" v="3389" actId="478"/>
          <ac:picMkLst>
            <pc:docMk/>
            <pc:sldMk cId="3200057560" sldId="394"/>
            <ac:picMk id="8" creationId="{13B64469-CD20-9E1D-C2B5-CE18AD879C71}"/>
          </ac:picMkLst>
        </pc:picChg>
        <pc:picChg chg="add mod">
          <ac:chgData name="Rebecca Hawkins" userId="a6d4d689-4a4f-4e8e-ae2d-f334cd5ecc1f" providerId="ADAL" clId="{CBE84D05-8744-4A31-9F01-019DE542BFEE}" dt="2024-04-04T11:59:09.943" v="3608" actId="1038"/>
          <ac:picMkLst>
            <pc:docMk/>
            <pc:sldMk cId="3200057560" sldId="394"/>
            <ac:picMk id="10" creationId="{1FFE7719-F7CC-C739-2E87-911266687DE3}"/>
          </ac:picMkLst>
        </pc:picChg>
        <pc:picChg chg="add mod">
          <ac:chgData name="Rebecca Hawkins" userId="a6d4d689-4a4f-4e8e-ae2d-f334cd5ecc1f" providerId="ADAL" clId="{CBE84D05-8744-4A31-9F01-019DE542BFEE}" dt="2024-04-04T11:58:38.273" v="3586" actId="1076"/>
          <ac:picMkLst>
            <pc:docMk/>
            <pc:sldMk cId="3200057560" sldId="394"/>
            <ac:picMk id="13" creationId="{28B522F5-765F-A944-1198-264A0909EA85}"/>
          </ac:picMkLst>
        </pc:picChg>
        <pc:picChg chg="add mod">
          <ac:chgData name="Rebecca Hawkins" userId="a6d4d689-4a4f-4e8e-ae2d-f334cd5ecc1f" providerId="ADAL" clId="{CBE84D05-8744-4A31-9F01-019DE542BFEE}" dt="2024-04-04T11:59:30.002" v="3661" actId="1037"/>
          <ac:picMkLst>
            <pc:docMk/>
            <pc:sldMk cId="3200057560" sldId="394"/>
            <ac:picMk id="15" creationId="{6914E01A-8243-AAB2-0DB6-746D2EF50F31}"/>
          </ac:picMkLst>
        </pc:picChg>
        <pc:picChg chg="add mod">
          <ac:chgData name="Rebecca Hawkins" userId="a6d4d689-4a4f-4e8e-ae2d-f334cd5ecc1f" providerId="ADAL" clId="{CBE84D05-8744-4A31-9F01-019DE542BFEE}" dt="2024-04-04T11:59:27.830" v="3656" actId="1038"/>
          <ac:picMkLst>
            <pc:docMk/>
            <pc:sldMk cId="3200057560" sldId="394"/>
            <ac:picMk id="17" creationId="{ED2E04E8-8369-73AD-961D-0ABED21F829E}"/>
          </ac:picMkLst>
        </pc:picChg>
        <pc:picChg chg="add mod">
          <ac:chgData name="Rebecca Hawkins" userId="a6d4d689-4a4f-4e8e-ae2d-f334cd5ecc1f" providerId="ADAL" clId="{CBE84D05-8744-4A31-9F01-019DE542BFEE}" dt="2024-04-04T11:59:15.049" v="3620" actId="1038"/>
          <ac:picMkLst>
            <pc:docMk/>
            <pc:sldMk cId="3200057560" sldId="394"/>
            <ac:picMk id="19" creationId="{46A3CA93-4B55-3AB9-FEB6-AF399A964613}"/>
          </ac:picMkLst>
        </pc:picChg>
        <pc:picChg chg="add mod">
          <ac:chgData name="Rebecca Hawkins" userId="a6d4d689-4a4f-4e8e-ae2d-f334cd5ecc1f" providerId="ADAL" clId="{CBE84D05-8744-4A31-9F01-019DE542BFEE}" dt="2024-04-04T12:04:53.495" v="3737" actId="1076"/>
          <ac:picMkLst>
            <pc:docMk/>
            <pc:sldMk cId="3200057560" sldId="394"/>
            <ac:picMk id="27" creationId="{5B7C6BCA-5816-4CE7-4F96-0E768A5D3A05}"/>
          </ac:picMkLst>
        </pc:picChg>
      </pc:sldChg>
      <pc:sldChg chg="modSp add del mod">
        <pc:chgData name="Rebecca Hawkins" userId="a6d4d689-4a4f-4e8e-ae2d-f334cd5ecc1f" providerId="ADAL" clId="{CBE84D05-8744-4A31-9F01-019DE542BFEE}" dt="2024-04-04T12:14:16.591" v="4355" actId="2696"/>
        <pc:sldMkLst>
          <pc:docMk/>
          <pc:sldMk cId="4009867748" sldId="395"/>
        </pc:sldMkLst>
        <pc:spChg chg="mod">
          <ac:chgData name="Rebecca Hawkins" userId="a6d4d689-4a4f-4e8e-ae2d-f334cd5ecc1f" providerId="ADAL" clId="{CBE84D05-8744-4A31-9F01-019DE542BFEE}" dt="2024-04-04T11:59:48.828" v="3669" actId="20577"/>
          <ac:spMkLst>
            <pc:docMk/>
            <pc:sldMk cId="4009867748" sldId="395"/>
            <ac:spMk id="4" creationId="{00000000-0000-0000-0000-000000000000}"/>
          </ac:spMkLst>
        </pc:spChg>
        <pc:spChg chg="mod">
          <ac:chgData name="Rebecca Hawkins" userId="a6d4d689-4a4f-4e8e-ae2d-f334cd5ecc1f" providerId="ADAL" clId="{CBE84D05-8744-4A31-9F01-019DE542BFEE}" dt="2024-04-04T11:59:52.829" v="3676" actId="20577"/>
          <ac:spMkLst>
            <pc:docMk/>
            <pc:sldMk cId="4009867748" sldId="395"/>
            <ac:spMk id="20" creationId="{07B2A72C-6AF3-C5E4-E592-1BC820862BEE}"/>
          </ac:spMkLst>
        </pc:spChg>
        <pc:spChg chg="mod">
          <ac:chgData name="Rebecca Hawkins" userId="a6d4d689-4a4f-4e8e-ae2d-f334cd5ecc1f" providerId="ADAL" clId="{CBE84D05-8744-4A31-9F01-019DE542BFEE}" dt="2024-04-04T12:00:50.488" v="3694" actId="20577"/>
          <ac:spMkLst>
            <pc:docMk/>
            <pc:sldMk cId="4009867748" sldId="395"/>
            <ac:spMk id="21" creationId="{54FE5873-840B-D1E5-F432-EC4716615372}"/>
          </ac:spMkLst>
        </pc:spChg>
        <pc:spChg chg="mod">
          <ac:chgData name="Rebecca Hawkins" userId="a6d4d689-4a4f-4e8e-ae2d-f334cd5ecc1f" providerId="ADAL" clId="{CBE84D05-8744-4A31-9F01-019DE542BFEE}" dt="2024-04-04T12:01:58.870" v="3727" actId="20577"/>
          <ac:spMkLst>
            <pc:docMk/>
            <pc:sldMk cId="4009867748" sldId="395"/>
            <ac:spMk id="22" creationId="{5AACBBEE-D6F8-58C8-DA88-666D25D98F15}"/>
          </ac:spMkLst>
        </pc:spChg>
        <pc:spChg chg="mod">
          <ac:chgData name="Rebecca Hawkins" userId="a6d4d689-4a4f-4e8e-ae2d-f334cd5ecc1f" providerId="ADAL" clId="{CBE84D05-8744-4A31-9F01-019DE542BFEE}" dt="2024-04-04T12:01:16.309" v="3712" actId="1076"/>
          <ac:spMkLst>
            <pc:docMk/>
            <pc:sldMk cId="4009867748" sldId="395"/>
            <ac:spMk id="23" creationId="{DE9E3161-4A4F-3586-4AC9-06B1BA5BED53}"/>
          </ac:spMkLst>
        </pc:spChg>
        <pc:spChg chg="mod">
          <ac:chgData name="Rebecca Hawkins" userId="a6d4d689-4a4f-4e8e-ae2d-f334cd5ecc1f" providerId="ADAL" clId="{CBE84D05-8744-4A31-9F01-019DE542BFEE}" dt="2024-04-04T12:01:32.443" v="3718" actId="1076"/>
          <ac:spMkLst>
            <pc:docMk/>
            <pc:sldMk cId="4009867748" sldId="395"/>
            <ac:spMk id="24" creationId="{AC7A80C1-AB11-1516-701B-1573DA952B6F}"/>
          </ac:spMkLst>
        </pc:spChg>
        <pc:spChg chg="mod">
          <ac:chgData name="Rebecca Hawkins" userId="a6d4d689-4a4f-4e8e-ae2d-f334cd5ecc1f" providerId="ADAL" clId="{CBE84D05-8744-4A31-9F01-019DE542BFEE}" dt="2024-04-04T12:02:21.901" v="3735" actId="20577"/>
          <ac:spMkLst>
            <pc:docMk/>
            <pc:sldMk cId="4009867748" sldId="395"/>
            <ac:spMk id="25" creationId="{4509AAF0-CB0E-F1D3-A5F1-D0AA07E52AE4}"/>
          </ac:spMkLst>
        </pc:spChg>
        <pc:picChg chg="mod">
          <ac:chgData name="Rebecca Hawkins" userId="a6d4d689-4a4f-4e8e-ae2d-f334cd5ecc1f" providerId="ADAL" clId="{CBE84D05-8744-4A31-9F01-019DE542BFEE}" dt="2024-04-04T12:01:55.672" v="3719" actId="14826"/>
          <ac:picMkLst>
            <pc:docMk/>
            <pc:sldMk cId="4009867748" sldId="395"/>
            <ac:picMk id="13" creationId="{28B522F5-765F-A944-1198-264A0909EA85}"/>
          </ac:picMkLst>
        </pc:picChg>
        <pc:picChg chg="mod">
          <ac:chgData name="Rebecca Hawkins" userId="a6d4d689-4a4f-4e8e-ae2d-f334cd5ecc1f" providerId="ADAL" clId="{CBE84D05-8744-4A31-9F01-019DE542BFEE}" dt="2024-04-04T12:00:41.810" v="3677" actId="14826"/>
          <ac:picMkLst>
            <pc:docMk/>
            <pc:sldMk cId="4009867748" sldId="395"/>
            <ac:picMk id="17" creationId="{ED2E04E8-8369-73AD-961D-0ABED21F829E}"/>
          </ac:picMkLst>
        </pc:picChg>
        <pc:picChg chg="mod">
          <ac:chgData name="Rebecca Hawkins" userId="a6d4d689-4a4f-4e8e-ae2d-f334cd5ecc1f" providerId="ADAL" clId="{CBE84D05-8744-4A31-9F01-019DE542BFEE}" dt="2024-04-04T12:01:04.598" v="3695" actId="14826"/>
          <ac:picMkLst>
            <pc:docMk/>
            <pc:sldMk cId="4009867748" sldId="395"/>
            <ac:picMk id="19" creationId="{46A3CA93-4B55-3AB9-FEB6-AF399A964613}"/>
          </ac:picMkLst>
        </pc:picChg>
        <pc:picChg chg="mod">
          <ac:chgData name="Rebecca Hawkins" userId="a6d4d689-4a4f-4e8e-ae2d-f334cd5ecc1f" providerId="ADAL" clId="{CBE84D05-8744-4A31-9F01-019DE542BFEE}" dt="2024-04-04T12:04:47.699" v="3736" actId="1076"/>
          <ac:picMkLst>
            <pc:docMk/>
            <pc:sldMk cId="4009867748" sldId="395"/>
            <ac:picMk id="27" creationId="{5B7C6BCA-5816-4CE7-4F96-0E768A5D3A05}"/>
          </ac:picMkLst>
        </pc:picChg>
      </pc:sldChg>
      <pc:sldChg chg="modSp add mod ord">
        <pc:chgData name="Rebecca Hawkins" userId="a6d4d689-4a4f-4e8e-ae2d-f334cd5ecc1f" providerId="ADAL" clId="{CBE84D05-8744-4A31-9F01-019DE542BFEE}" dt="2024-04-04T12:26:58.379" v="5110" actId="20577"/>
        <pc:sldMkLst>
          <pc:docMk/>
          <pc:sldMk cId="760303748" sldId="396"/>
        </pc:sldMkLst>
        <pc:spChg chg="mod">
          <ac:chgData name="Rebecca Hawkins" userId="a6d4d689-4a4f-4e8e-ae2d-f334cd5ecc1f" providerId="ADAL" clId="{CBE84D05-8744-4A31-9F01-019DE542BFEE}" dt="2024-04-04T12:10:00.497" v="3773" actId="5793"/>
          <ac:spMkLst>
            <pc:docMk/>
            <pc:sldMk cId="760303748" sldId="396"/>
            <ac:spMk id="11" creationId="{4302B835-3413-49B5-B2C1-D52358FF789D}"/>
          </ac:spMkLst>
        </pc:spChg>
        <pc:spChg chg="mod">
          <ac:chgData name="Rebecca Hawkins" userId="a6d4d689-4a4f-4e8e-ae2d-f334cd5ecc1f" providerId="ADAL" clId="{CBE84D05-8744-4A31-9F01-019DE542BFEE}" dt="2024-04-04T12:26:58.379" v="5110" actId="20577"/>
          <ac:spMkLst>
            <pc:docMk/>
            <pc:sldMk cId="760303748" sldId="396"/>
            <ac:spMk id="15" creationId="{AD091853-0FAA-4B6C-B32B-529611572FD8}"/>
          </ac:spMkLst>
        </pc:spChg>
      </pc:sldChg>
      <pc:sldChg chg="addSp delSp modSp add mod ord">
        <pc:chgData name="Rebecca Hawkins" userId="a6d4d689-4a4f-4e8e-ae2d-f334cd5ecc1f" providerId="ADAL" clId="{CBE84D05-8744-4A31-9F01-019DE542BFEE}" dt="2024-04-04T12:25:23.523" v="5074" actId="20577"/>
        <pc:sldMkLst>
          <pc:docMk/>
          <pc:sldMk cId="56529956" sldId="397"/>
        </pc:sldMkLst>
        <pc:spChg chg="add mod">
          <ac:chgData name="Rebecca Hawkins" userId="a6d4d689-4a4f-4e8e-ae2d-f334cd5ecc1f" providerId="ADAL" clId="{CBE84D05-8744-4A31-9F01-019DE542BFEE}" dt="2024-04-04T12:25:23.523" v="5074" actId="20577"/>
          <ac:spMkLst>
            <pc:docMk/>
            <pc:sldMk cId="56529956" sldId="397"/>
            <ac:spMk id="2" creationId="{F101C982-0B8E-5A53-B6DC-7E18F4C29846}"/>
          </ac:spMkLst>
        </pc:spChg>
        <pc:spChg chg="mod">
          <ac:chgData name="Rebecca Hawkins" userId="a6d4d689-4a4f-4e8e-ae2d-f334cd5ecc1f" providerId="ADAL" clId="{CBE84D05-8744-4A31-9F01-019DE542BFEE}" dt="2024-04-04T12:19:24.964" v="4801" actId="14100"/>
          <ac:spMkLst>
            <pc:docMk/>
            <pc:sldMk cId="56529956" sldId="397"/>
            <ac:spMk id="4" creationId="{00000000-0000-0000-0000-000000000000}"/>
          </ac:spMkLst>
        </pc:spChg>
        <pc:spChg chg="mod">
          <ac:chgData name="Rebecca Hawkins" userId="a6d4d689-4a4f-4e8e-ae2d-f334cd5ecc1f" providerId="ADAL" clId="{CBE84D05-8744-4A31-9F01-019DE542BFEE}" dt="2024-04-04T12:14:35.437" v="4385" actId="14100"/>
          <ac:spMkLst>
            <pc:docMk/>
            <pc:sldMk cId="56529956" sldId="397"/>
            <ac:spMk id="6" creationId="{C1FBD042-3FBD-A2D2-85CE-4CD4C1631875}"/>
          </ac:spMkLst>
        </pc:spChg>
        <pc:spChg chg="del mod">
          <ac:chgData name="Rebecca Hawkins" userId="a6d4d689-4a4f-4e8e-ae2d-f334cd5ecc1f" providerId="ADAL" clId="{CBE84D05-8744-4A31-9F01-019DE542BFEE}" dt="2024-04-04T12:14:46.401" v="4410" actId="478"/>
          <ac:spMkLst>
            <pc:docMk/>
            <pc:sldMk cId="56529956" sldId="397"/>
            <ac:spMk id="12" creationId="{C9B4D44D-1471-4522-CD53-741A10905E4B}"/>
          </ac:spMkLst>
        </pc:spChg>
        <pc:spChg chg="del">
          <ac:chgData name="Rebecca Hawkins" userId="a6d4d689-4a4f-4e8e-ae2d-f334cd5ecc1f" providerId="ADAL" clId="{CBE84D05-8744-4A31-9F01-019DE542BFEE}" dt="2024-04-04T12:14:58.892" v="4423" actId="478"/>
          <ac:spMkLst>
            <pc:docMk/>
            <pc:sldMk cId="56529956" sldId="397"/>
            <ac:spMk id="20" creationId="{07B2A72C-6AF3-C5E4-E592-1BC820862BEE}"/>
          </ac:spMkLst>
        </pc:spChg>
        <pc:spChg chg="del">
          <ac:chgData name="Rebecca Hawkins" userId="a6d4d689-4a4f-4e8e-ae2d-f334cd5ecc1f" providerId="ADAL" clId="{CBE84D05-8744-4A31-9F01-019DE542BFEE}" dt="2024-04-04T12:14:56.107" v="4420" actId="478"/>
          <ac:spMkLst>
            <pc:docMk/>
            <pc:sldMk cId="56529956" sldId="397"/>
            <ac:spMk id="21" creationId="{54FE5873-840B-D1E5-F432-EC4716615372}"/>
          </ac:spMkLst>
        </pc:spChg>
        <pc:spChg chg="del">
          <ac:chgData name="Rebecca Hawkins" userId="a6d4d689-4a4f-4e8e-ae2d-f334cd5ecc1f" providerId="ADAL" clId="{CBE84D05-8744-4A31-9F01-019DE542BFEE}" dt="2024-04-04T12:14:50.664" v="4411" actId="478"/>
          <ac:spMkLst>
            <pc:docMk/>
            <pc:sldMk cId="56529956" sldId="397"/>
            <ac:spMk id="22" creationId="{5AACBBEE-D6F8-58C8-DA88-666D25D98F15}"/>
          </ac:spMkLst>
        </pc:spChg>
        <pc:spChg chg="del mod">
          <ac:chgData name="Rebecca Hawkins" userId="a6d4d689-4a4f-4e8e-ae2d-f334cd5ecc1f" providerId="ADAL" clId="{CBE84D05-8744-4A31-9F01-019DE542BFEE}" dt="2024-04-04T12:14:55.078" v="4419" actId="478"/>
          <ac:spMkLst>
            <pc:docMk/>
            <pc:sldMk cId="56529956" sldId="397"/>
            <ac:spMk id="23" creationId="{DE9E3161-4A4F-3586-4AC9-06B1BA5BED53}"/>
          </ac:spMkLst>
        </pc:spChg>
        <pc:spChg chg="del mod">
          <ac:chgData name="Rebecca Hawkins" userId="a6d4d689-4a4f-4e8e-ae2d-f334cd5ecc1f" providerId="ADAL" clId="{CBE84D05-8744-4A31-9F01-019DE542BFEE}" dt="2024-04-04T12:14:54.245" v="4418" actId="478"/>
          <ac:spMkLst>
            <pc:docMk/>
            <pc:sldMk cId="56529956" sldId="397"/>
            <ac:spMk id="24" creationId="{AC7A80C1-AB11-1516-701B-1573DA952B6F}"/>
          </ac:spMkLst>
        </pc:spChg>
        <pc:spChg chg="del">
          <ac:chgData name="Rebecca Hawkins" userId="a6d4d689-4a4f-4e8e-ae2d-f334cd5ecc1f" providerId="ADAL" clId="{CBE84D05-8744-4A31-9F01-019DE542BFEE}" dt="2024-04-04T12:14:50.664" v="4411" actId="478"/>
          <ac:spMkLst>
            <pc:docMk/>
            <pc:sldMk cId="56529956" sldId="397"/>
            <ac:spMk id="25" creationId="{4509AAF0-CB0E-F1D3-A5F1-D0AA07E52AE4}"/>
          </ac:spMkLst>
        </pc:spChg>
        <pc:picChg chg="del">
          <ac:chgData name="Rebecca Hawkins" userId="a6d4d689-4a4f-4e8e-ae2d-f334cd5ecc1f" providerId="ADAL" clId="{CBE84D05-8744-4A31-9F01-019DE542BFEE}" dt="2024-04-04T12:14:52.308" v="4414" actId="478"/>
          <ac:picMkLst>
            <pc:docMk/>
            <pc:sldMk cId="56529956" sldId="397"/>
            <ac:picMk id="10" creationId="{1FFE7719-F7CC-C739-2E87-911266687DE3}"/>
          </ac:picMkLst>
        </pc:picChg>
        <pc:picChg chg="del">
          <ac:chgData name="Rebecca Hawkins" userId="a6d4d689-4a4f-4e8e-ae2d-f334cd5ecc1f" providerId="ADAL" clId="{CBE84D05-8744-4A31-9F01-019DE542BFEE}" dt="2024-04-04T12:14:51.796" v="4413" actId="478"/>
          <ac:picMkLst>
            <pc:docMk/>
            <pc:sldMk cId="56529956" sldId="397"/>
            <ac:picMk id="13" creationId="{28B522F5-765F-A944-1198-264A0909EA85}"/>
          </ac:picMkLst>
        </pc:picChg>
        <pc:picChg chg="del">
          <ac:chgData name="Rebecca Hawkins" userId="a6d4d689-4a4f-4e8e-ae2d-f334cd5ecc1f" providerId="ADAL" clId="{CBE84D05-8744-4A31-9F01-019DE542BFEE}" dt="2024-04-04T12:14:58.014" v="4422" actId="478"/>
          <ac:picMkLst>
            <pc:docMk/>
            <pc:sldMk cId="56529956" sldId="397"/>
            <ac:picMk id="15" creationId="{6914E01A-8243-AAB2-0DB6-746D2EF50F31}"/>
          </ac:picMkLst>
        </pc:picChg>
        <pc:picChg chg="del">
          <ac:chgData name="Rebecca Hawkins" userId="a6d4d689-4a4f-4e8e-ae2d-f334cd5ecc1f" providerId="ADAL" clId="{CBE84D05-8744-4A31-9F01-019DE542BFEE}" dt="2024-04-04T12:14:57.129" v="4421" actId="478"/>
          <ac:picMkLst>
            <pc:docMk/>
            <pc:sldMk cId="56529956" sldId="397"/>
            <ac:picMk id="17" creationId="{ED2E04E8-8369-73AD-961D-0ABED21F829E}"/>
          </ac:picMkLst>
        </pc:picChg>
        <pc:picChg chg="del">
          <ac:chgData name="Rebecca Hawkins" userId="a6d4d689-4a4f-4e8e-ae2d-f334cd5ecc1f" providerId="ADAL" clId="{CBE84D05-8744-4A31-9F01-019DE542BFEE}" dt="2024-04-04T12:14:52.988" v="4416" actId="478"/>
          <ac:picMkLst>
            <pc:docMk/>
            <pc:sldMk cId="56529956" sldId="397"/>
            <ac:picMk id="19" creationId="{46A3CA93-4B55-3AB9-FEB6-AF399A964613}"/>
          </ac:picMkLst>
        </pc:picChg>
        <pc:picChg chg="del">
          <ac:chgData name="Rebecca Hawkins" userId="a6d4d689-4a4f-4e8e-ae2d-f334cd5ecc1f" providerId="ADAL" clId="{CBE84D05-8744-4A31-9F01-019DE542BFEE}" dt="2024-04-04T12:14:51.462" v="4412" actId="478"/>
          <ac:picMkLst>
            <pc:docMk/>
            <pc:sldMk cId="56529956" sldId="397"/>
            <ac:picMk id="27" creationId="{5B7C6BCA-5816-4CE7-4F96-0E768A5D3A05}"/>
          </ac:picMkLst>
        </pc:picChg>
      </pc:sldChg>
      <pc:sldChg chg="addSp delSp modSp add mod">
        <pc:chgData name="Rebecca Hawkins" userId="a6d4d689-4a4f-4e8e-ae2d-f334cd5ecc1f" providerId="ADAL" clId="{CBE84D05-8744-4A31-9F01-019DE542BFEE}" dt="2024-04-04T12:23:15.033" v="4817"/>
        <pc:sldMkLst>
          <pc:docMk/>
          <pc:sldMk cId="535909248" sldId="398"/>
        </pc:sldMkLst>
        <pc:spChg chg="del">
          <ac:chgData name="Rebecca Hawkins" userId="a6d4d689-4a4f-4e8e-ae2d-f334cd5ecc1f" providerId="ADAL" clId="{CBE84D05-8744-4A31-9F01-019DE542BFEE}" dt="2024-04-04T12:23:05.733" v="4811" actId="478"/>
          <ac:spMkLst>
            <pc:docMk/>
            <pc:sldMk cId="535909248" sldId="398"/>
            <ac:spMk id="2" creationId="{F101C982-0B8E-5A53-B6DC-7E18F4C29846}"/>
          </ac:spMkLst>
        </pc:spChg>
        <pc:spChg chg="add del mod">
          <ac:chgData name="Rebecca Hawkins" userId="a6d4d689-4a4f-4e8e-ae2d-f334cd5ecc1f" providerId="ADAL" clId="{CBE84D05-8744-4A31-9F01-019DE542BFEE}" dt="2024-04-04T12:23:12.902" v="4815"/>
          <ac:spMkLst>
            <pc:docMk/>
            <pc:sldMk cId="535909248" sldId="398"/>
            <ac:spMk id="3" creationId="{D232E215-04DA-12E2-1B5C-C534EA874085}"/>
          </ac:spMkLst>
        </pc:spChg>
        <pc:spChg chg="del">
          <ac:chgData name="Rebecca Hawkins" userId="a6d4d689-4a4f-4e8e-ae2d-f334cd5ecc1f" providerId="ADAL" clId="{CBE84D05-8744-4A31-9F01-019DE542BFEE}" dt="2024-04-04T12:23:07.307" v="4812" actId="478"/>
          <ac:spMkLst>
            <pc:docMk/>
            <pc:sldMk cId="535909248" sldId="398"/>
            <ac:spMk id="4" creationId="{00000000-0000-0000-0000-000000000000}"/>
          </ac:spMkLst>
        </pc:spChg>
        <pc:spChg chg="add del">
          <ac:chgData name="Rebecca Hawkins" userId="a6d4d689-4a4f-4e8e-ae2d-f334cd5ecc1f" providerId="ADAL" clId="{CBE84D05-8744-4A31-9F01-019DE542BFEE}" dt="2024-04-04T12:23:13.622" v="4816" actId="478"/>
          <ac:spMkLst>
            <pc:docMk/>
            <pc:sldMk cId="535909248" sldId="398"/>
            <ac:spMk id="6" creationId="{C1FBD042-3FBD-A2D2-85CE-4CD4C1631875}"/>
          </ac:spMkLst>
        </pc:spChg>
        <pc:spChg chg="mod">
          <ac:chgData name="Rebecca Hawkins" userId="a6d4d689-4a4f-4e8e-ae2d-f334cd5ecc1f" providerId="ADAL" clId="{CBE84D05-8744-4A31-9F01-019DE542BFEE}" dt="2024-04-04T12:23:09.316" v="4814"/>
          <ac:spMkLst>
            <pc:docMk/>
            <pc:sldMk cId="535909248" sldId="398"/>
            <ac:spMk id="7" creationId="{5586D8AA-EE26-23FF-A97E-BC526B9DA751}"/>
          </ac:spMkLst>
        </pc:spChg>
        <pc:spChg chg="mod">
          <ac:chgData name="Rebecca Hawkins" userId="a6d4d689-4a4f-4e8e-ae2d-f334cd5ecc1f" providerId="ADAL" clId="{CBE84D05-8744-4A31-9F01-019DE542BFEE}" dt="2024-04-04T12:23:09.316" v="4814"/>
          <ac:spMkLst>
            <pc:docMk/>
            <pc:sldMk cId="535909248" sldId="398"/>
            <ac:spMk id="10" creationId="{2AE02456-D8BB-ECE9-5E75-B67DA9682F67}"/>
          </ac:spMkLst>
        </pc:spChg>
        <pc:spChg chg="mod">
          <ac:chgData name="Rebecca Hawkins" userId="a6d4d689-4a4f-4e8e-ae2d-f334cd5ecc1f" providerId="ADAL" clId="{CBE84D05-8744-4A31-9F01-019DE542BFEE}" dt="2024-04-04T12:23:09.316" v="4814"/>
          <ac:spMkLst>
            <pc:docMk/>
            <pc:sldMk cId="535909248" sldId="398"/>
            <ac:spMk id="13" creationId="{59392A1F-F2BF-3DBF-0790-6249682DA135}"/>
          </ac:spMkLst>
        </pc:spChg>
        <pc:spChg chg="add del mod">
          <ac:chgData name="Rebecca Hawkins" userId="a6d4d689-4a4f-4e8e-ae2d-f334cd5ecc1f" providerId="ADAL" clId="{CBE84D05-8744-4A31-9F01-019DE542BFEE}" dt="2024-04-04T12:23:12.902" v="4815"/>
          <ac:spMkLst>
            <pc:docMk/>
            <pc:sldMk cId="535909248" sldId="398"/>
            <ac:spMk id="15" creationId="{523F7E79-02E6-BDC4-9AE6-A7050F024EC6}"/>
          </ac:spMkLst>
        </pc:spChg>
        <pc:spChg chg="add del mod">
          <ac:chgData name="Rebecca Hawkins" userId="a6d4d689-4a4f-4e8e-ae2d-f334cd5ecc1f" providerId="ADAL" clId="{CBE84D05-8744-4A31-9F01-019DE542BFEE}" dt="2024-04-04T12:23:12.902" v="4815"/>
          <ac:spMkLst>
            <pc:docMk/>
            <pc:sldMk cId="535909248" sldId="398"/>
            <ac:spMk id="16" creationId="{F9869BC6-ED67-9551-8E6A-60623A9B39F3}"/>
          </ac:spMkLst>
        </pc:spChg>
        <pc:spChg chg="add del mod">
          <ac:chgData name="Rebecca Hawkins" userId="a6d4d689-4a4f-4e8e-ae2d-f334cd5ecc1f" providerId="ADAL" clId="{CBE84D05-8744-4A31-9F01-019DE542BFEE}" dt="2024-04-04T12:23:12.902" v="4815"/>
          <ac:spMkLst>
            <pc:docMk/>
            <pc:sldMk cId="535909248" sldId="398"/>
            <ac:spMk id="17" creationId="{BFDE181A-6E4F-D564-96FF-A40C0D308399}"/>
          </ac:spMkLst>
        </pc:spChg>
        <pc:spChg chg="add mod">
          <ac:chgData name="Rebecca Hawkins" userId="a6d4d689-4a4f-4e8e-ae2d-f334cd5ecc1f" providerId="ADAL" clId="{CBE84D05-8744-4A31-9F01-019DE542BFEE}" dt="2024-04-04T12:23:15.033" v="4817"/>
          <ac:spMkLst>
            <pc:docMk/>
            <pc:sldMk cId="535909248" sldId="398"/>
            <ac:spMk id="18" creationId="{0402046B-9CA6-6831-2642-C8A0CD5E928C}"/>
          </ac:spMkLst>
        </pc:spChg>
        <pc:spChg chg="mod">
          <ac:chgData name="Rebecca Hawkins" userId="a6d4d689-4a4f-4e8e-ae2d-f334cd5ecc1f" providerId="ADAL" clId="{CBE84D05-8744-4A31-9F01-019DE542BFEE}" dt="2024-04-04T12:23:15.033" v="4817"/>
          <ac:spMkLst>
            <pc:docMk/>
            <pc:sldMk cId="535909248" sldId="398"/>
            <ac:spMk id="20" creationId="{801602A8-F6C2-AF25-E439-346D3F32F0AC}"/>
          </ac:spMkLst>
        </pc:spChg>
        <pc:spChg chg="mod">
          <ac:chgData name="Rebecca Hawkins" userId="a6d4d689-4a4f-4e8e-ae2d-f334cd5ecc1f" providerId="ADAL" clId="{CBE84D05-8744-4A31-9F01-019DE542BFEE}" dt="2024-04-04T12:23:15.033" v="4817"/>
          <ac:spMkLst>
            <pc:docMk/>
            <pc:sldMk cId="535909248" sldId="398"/>
            <ac:spMk id="23" creationId="{9F1AE21F-CCDA-81F5-212E-8FD69608E366}"/>
          </ac:spMkLst>
        </pc:spChg>
        <pc:spChg chg="mod">
          <ac:chgData name="Rebecca Hawkins" userId="a6d4d689-4a4f-4e8e-ae2d-f334cd5ecc1f" providerId="ADAL" clId="{CBE84D05-8744-4A31-9F01-019DE542BFEE}" dt="2024-04-04T12:23:15.033" v="4817"/>
          <ac:spMkLst>
            <pc:docMk/>
            <pc:sldMk cId="535909248" sldId="398"/>
            <ac:spMk id="26" creationId="{3A8719D7-3D02-4BEA-FFDD-DF5461BA90FA}"/>
          </ac:spMkLst>
        </pc:spChg>
        <pc:spChg chg="add mod">
          <ac:chgData name="Rebecca Hawkins" userId="a6d4d689-4a4f-4e8e-ae2d-f334cd5ecc1f" providerId="ADAL" clId="{CBE84D05-8744-4A31-9F01-019DE542BFEE}" dt="2024-04-04T12:23:15.033" v="4817"/>
          <ac:spMkLst>
            <pc:docMk/>
            <pc:sldMk cId="535909248" sldId="398"/>
            <ac:spMk id="28" creationId="{A4F4B575-C640-B1E1-0B7C-AA4E4DE44D2D}"/>
          </ac:spMkLst>
        </pc:spChg>
        <pc:spChg chg="add mod">
          <ac:chgData name="Rebecca Hawkins" userId="a6d4d689-4a4f-4e8e-ae2d-f334cd5ecc1f" providerId="ADAL" clId="{CBE84D05-8744-4A31-9F01-019DE542BFEE}" dt="2024-04-04T12:23:15.033" v="4817"/>
          <ac:spMkLst>
            <pc:docMk/>
            <pc:sldMk cId="535909248" sldId="398"/>
            <ac:spMk id="29" creationId="{A90B83B1-AA3F-AFF9-8E0A-92691795E62C}"/>
          </ac:spMkLst>
        </pc:spChg>
        <pc:spChg chg="add mod">
          <ac:chgData name="Rebecca Hawkins" userId="a6d4d689-4a4f-4e8e-ae2d-f334cd5ecc1f" providerId="ADAL" clId="{CBE84D05-8744-4A31-9F01-019DE542BFEE}" dt="2024-04-04T12:23:15.033" v="4817"/>
          <ac:spMkLst>
            <pc:docMk/>
            <pc:sldMk cId="535909248" sldId="398"/>
            <ac:spMk id="30" creationId="{EEFA9E04-C88F-6EC9-DA9A-D4E8DC92AAF0}"/>
          </ac:spMkLst>
        </pc:spChg>
        <pc:grpChg chg="add del mod">
          <ac:chgData name="Rebecca Hawkins" userId="a6d4d689-4a4f-4e8e-ae2d-f334cd5ecc1f" providerId="ADAL" clId="{CBE84D05-8744-4A31-9F01-019DE542BFEE}" dt="2024-04-04T12:23:12.902" v="4815"/>
          <ac:grpSpMkLst>
            <pc:docMk/>
            <pc:sldMk cId="535909248" sldId="398"/>
            <ac:grpSpMk id="5" creationId="{3C92152C-FEAD-DBB3-97F7-263890E0B82B}"/>
          </ac:grpSpMkLst>
        </pc:grpChg>
        <pc:grpChg chg="add del mod">
          <ac:chgData name="Rebecca Hawkins" userId="a6d4d689-4a4f-4e8e-ae2d-f334cd5ecc1f" providerId="ADAL" clId="{CBE84D05-8744-4A31-9F01-019DE542BFEE}" dt="2024-04-04T12:23:12.902" v="4815"/>
          <ac:grpSpMkLst>
            <pc:docMk/>
            <pc:sldMk cId="535909248" sldId="398"/>
            <ac:grpSpMk id="9" creationId="{324A966D-93DD-067D-78E6-83ACCF8DADD9}"/>
          </ac:grpSpMkLst>
        </pc:grpChg>
        <pc:grpChg chg="add del mod">
          <ac:chgData name="Rebecca Hawkins" userId="a6d4d689-4a4f-4e8e-ae2d-f334cd5ecc1f" providerId="ADAL" clId="{CBE84D05-8744-4A31-9F01-019DE542BFEE}" dt="2024-04-04T12:23:12.902" v="4815"/>
          <ac:grpSpMkLst>
            <pc:docMk/>
            <pc:sldMk cId="535909248" sldId="398"/>
            <ac:grpSpMk id="12" creationId="{2EF7E254-55BE-5B73-5F13-6471F4558641}"/>
          </ac:grpSpMkLst>
        </pc:grpChg>
        <pc:grpChg chg="add mod">
          <ac:chgData name="Rebecca Hawkins" userId="a6d4d689-4a4f-4e8e-ae2d-f334cd5ecc1f" providerId="ADAL" clId="{CBE84D05-8744-4A31-9F01-019DE542BFEE}" dt="2024-04-04T12:23:15.033" v="4817"/>
          <ac:grpSpMkLst>
            <pc:docMk/>
            <pc:sldMk cId="535909248" sldId="398"/>
            <ac:grpSpMk id="19" creationId="{64BB918D-47D0-9294-D9C8-BB34417DC0C5}"/>
          </ac:grpSpMkLst>
        </pc:grpChg>
        <pc:grpChg chg="add mod">
          <ac:chgData name="Rebecca Hawkins" userId="a6d4d689-4a4f-4e8e-ae2d-f334cd5ecc1f" providerId="ADAL" clId="{CBE84D05-8744-4A31-9F01-019DE542BFEE}" dt="2024-04-04T12:23:15.033" v="4817"/>
          <ac:grpSpMkLst>
            <pc:docMk/>
            <pc:sldMk cId="535909248" sldId="398"/>
            <ac:grpSpMk id="22" creationId="{835074D3-7C79-41A9-CD70-475FF6F68C9F}"/>
          </ac:grpSpMkLst>
        </pc:grpChg>
        <pc:grpChg chg="add mod">
          <ac:chgData name="Rebecca Hawkins" userId="a6d4d689-4a4f-4e8e-ae2d-f334cd5ecc1f" providerId="ADAL" clId="{CBE84D05-8744-4A31-9F01-019DE542BFEE}" dt="2024-04-04T12:23:15.033" v="4817"/>
          <ac:grpSpMkLst>
            <pc:docMk/>
            <pc:sldMk cId="535909248" sldId="398"/>
            <ac:grpSpMk id="25" creationId="{64081FD7-5DF8-D03D-DA6D-578789D39549}"/>
          </ac:grpSpMkLst>
        </pc:grpChg>
        <pc:picChg chg="mod">
          <ac:chgData name="Rebecca Hawkins" userId="a6d4d689-4a4f-4e8e-ae2d-f334cd5ecc1f" providerId="ADAL" clId="{CBE84D05-8744-4A31-9F01-019DE542BFEE}" dt="2024-04-04T12:23:09.316" v="4814"/>
          <ac:picMkLst>
            <pc:docMk/>
            <pc:sldMk cId="535909248" sldId="398"/>
            <ac:picMk id="8" creationId="{E1E6B58E-10B9-C8B7-C075-1E3818704716}"/>
          </ac:picMkLst>
        </pc:picChg>
        <pc:picChg chg="mod">
          <ac:chgData name="Rebecca Hawkins" userId="a6d4d689-4a4f-4e8e-ae2d-f334cd5ecc1f" providerId="ADAL" clId="{CBE84D05-8744-4A31-9F01-019DE542BFEE}" dt="2024-04-04T12:23:09.316" v="4814"/>
          <ac:picMkLst>
            <pc:docMk/>
            <pc:sldMk cId="535909248" sldId="398"/>
            <ac:picMk id="11" creationId="{AEC417B6-EA3D-ED7D-57BE-FC340B555D8E}"/>
          </ac:picMkLst>
        </pc:picChg>
        <pc:picChg chg="mod">
          <ac:chgData name="Rebecca Hawkins" userId="a6d4d689-4a4f-4e8e-ae2d-f334cd5ecc1f" providerId="ADAL" clId="{CBE84D05-8744-4A31-9F01-019DE542BFEE}" dt="2024-04-04T12:23:09.316" v="4814"/>
          <ac:picMkLst>
            <pc:docMk/>
            <pc:sldMk cId="535909248" sldId="398"/>
            <ac:picMk id="14" creationId="{24A578DF-B4EB-F68E-A284-D43712F2E152}"/>
          </ac:picMkLst>
        </pc:picChg>
        <pc:picChg chg="mod">
          <ac:chgData name="Rebecca Hawkins" userId="a6d4d689-4a4f-4e8e-ae2d-f334cd5ecc1f" providerId="ADAL" clId="{CBE84D05-8744-4A31-9F01-019DE542BFEE}" dt="2024-04-04T12:23:15.033" v="4817"/>
          <ac:picMkLst>
            <pc:docMk/>
            <pc:sldMk cId="535909248" sldId="398"/>
            <ac:picMk id="21" creationId="{F07F0439-C6AD-C4F8-80D5-4A630DDCFC55}"/>
          </ac:picMkLst>
        </pc:picChg>
        <pc:picChg chg="mod">
          <ac:chgData name="Rebecca Hawkins" userId="a6d4d689-4a4f-4e8e-ae2d-f334cd5ecc1f" providerId="ADAL" clId="{CBE84D05-8744-4A31-9F01-019DE542BFEE}" dt="2024-04-04T12:23:15.033" v="4817"/>
          <ac:picMkLst>
            <pc:docMk/>
            <pc:sldMk cId="535909248" sldId="398"/>
            <ac:picMk id="24" creationId="{72348F14-1B62-52A1-03F6-6D77134876AB}"/>
          </ac:picMkLst>
        </pc:picChg>
        <pc:picChg chg="mod">
          <ac:chgData name="Rebecca Hawkins" userId="a6d4d689-4a4f-4e8e-ae2d-f334cd5ecc1f" providerId="ADAL" clId="{CBE84D05-8744-4A31-9F01-019DE542BFEE}" dt="2024-04-04T12:23:15.033" v="4817"/>
          <ac:picMkLst>
            <pc:docMk/>
            <pc:sldMk cId="535909248" sldId="398"/>
            <ac:picMk id="27" creationId="{08C958A8-D036-6DB5-8202-14B2429319D6}"/>
          </ac:picMkLst>
        </pc:picChg>
      </pc:sldChg>
      <pc:sldChg chg="add del setBg">
        <pc:chgData name="Rebecca Hawkins" userId="a6d4d689-4a4f-4e8e-ae2d-f334cd5ecc1f" providerId="ADAL" clId="{CBE84D05-8744-4A31-9F01-019DE542BFEE}" dt="2024-04-06T12:12:38.827" v="5257" actId="47"/>
        <pc:sldMkLst>
          <pc:docMk/>
          <pc:sldMk cId="1657166174" sldId="399"/>
        </pc:sldMkLst>
      </pc:sldChg>
      <pc:sldChg chg="add del setBg">
        <pc:chgData name="Rebecca Hawkins" userId="a6d4d689-4a4f-4e8e-ae2d-f334cd5ecc1f" providerId="ADAL" clId="{CBE84D05-8744-4A31-9F01-019DE542BFEE}" dt="2024-04-06T12:12:44.929" v="5260" actId="47"/>
        <pc:sldMkLst>
          <pc:docMk/>
          <pc:sldMk cId="1177990669" sldId="400"/>
        </pc:sldMkLst>
      </pc:sldChg>
      <pc:sldChg chg="addSp modSp add">
        <pc:chgData name="Rebecca Hawkins" userId="a6d4d689-4a4f-4e8e-ae2d-f334cd5ecc1f" providerId="ADAL" clId="{CBE84D05-8744-4A31-9F01-019DE542BFEE}" dt="2024-04-06T12:12:36.499" v="5256"/>
        <pc:sldMkLst>
          <pc:docMk/>
          <pc:sldMk cId="3109758807" sldId="401"/>
        </pc:sldMkLst>
        <pc:spChg chg="add mod">
          <ac:chgData name="Rebecca Hawkins" userId="a6d4d689-4a4f-4e8e-ae2d-f334cd5ecc1f" providerId="ADAL" clId="{CBE84D05-8744-4A31-9F01-019DE542BFEE}" dt="2024-04-06T12:12:36.499" v="5256"/>
          <ac:spMkLst>
            <pc:docMk/>
            <pc:sldMk cId="3109758807" sldId="401"/>
            <ac:spMk id="2" creationId="{8A37BCD1-D009-80F3-EBC5-161EFF1C266F}"/>
          </ac:spMkLst>
        </pc:spChg>
        <pc:spChg chg="add mod">
          <ac:chgData name="Rebecca Hawkins" userId="a6d4d689-4a4f-4e8e-ae2d-f334cd5ecc1f" providerId="ADAL" clId="{CBE84D05-8744-4A31-9F01-019DE542BFEE}" dt="2024-04-06T12:12:36.499" v="5256"/>
          <ac:spMkLst>
            <pc:docMk/>
            <pc:sldMk cId="3109758807" sldId="401"/>
            <ac:spMk id="4" creationId="{A0F9BFE9-514D-F79E-B018-2A54C5A9906B}"/>
          </ac:spMkLst>
        </pc:spChg>
        <pc:picChg chg="add mod">
          <ac:chgData name="Rebecca Hawkins" userId="a6d4d689-4a4f-4e8e-ae2d-f334cd5ecc1f" providerId="ADAL" clId="{CBE84D05-8744-4A31-9F01-019DE542BFEE}" dt="2024-04-06T12:12:36.499" v="5256"/>
          <ac:picMkLst>
            <pc:docMk/>
            <pc:sldMk cId="3109758807" sldId="401"/>
            <ac:picMk id="3" creationId="{217BB50E-F631-E5A0-1CC3-8A96E18EE508}"/>
          </ac:picMkLst>
        </pc:picChg>
        <pc:picChg chg="add mod">
          <ac:chgData name="Rebecca Hawkins" userId="a6d4d689-4a4f-4e8e-ae2d-f334cd5ecc1f" providerId="ADAL" clId="{CBE84D05-8744-4A31-9F01-019DE542BFEE}" dt="2024-04-06T12:12:36.499" v="5256"/>
          <ac:picMkLst>
            <pc:docMk/>
            <pc:sldMk cId="3109758807" sldId="401"/>
            <ac:picMk id="5" creationId="{DD83A717-12E8-39A3-8EF1-684D30BD3F14}"/>
          </ac:picMkLst>
        </pc:picChg>
        <pc:picChg chg="add mod">
          <ac:chgData name="Rebecca Hawkins" userId="a6d4d689-4a4f-4e8e-ae2d-f334cd5ecc1f" providerId="ADAL" clId="{CBE84D05-8744-4A31-9F01-019DE542BFEE}" dt="2024-04-06T12:12:36.499" v="5256"/>
          <ac:picMkLst>
            <pc:docMk/>
            <pc:sldMk cId="3109758807" sldId="401"/>
            <ac:picMk id="6" creationId="{E3D13B8D-204A-7FDE-BFC7-BDB49C552A47}"/>
          </ac:picMkLst>
        </pc:picChg>
        <pc:picChg chg="add mod">
          <ac:chgData name="Rebecca Hawkins" userId="a6d4d689-4a4f-4e8e-ae2d-f334cd5ecc1f" providerId="ADAL" clId="{CBE84D05-8744-4A31-9F01-019DE542BFEE}" dt="2024-04-06T12:12:36.499" v="5256"/>
          <ac:picMkLst>
            <pc:docMk/>
            <pc:sldMk cId="3109758807" sldId="401"/>
            <ac:picMk id="7" creationId="{8C7F3D9C-AAF9-B1FE-5D7E-488D6F1ECFB0}"/>
          </ac:picMkLst>
        </pc:picChg>
        <pc:picChg chg="add mod">
          <ac:chgData name="Rebecca Hawkins" userId="a6d4d689-4a4f-4e8e-ae2d-f334cd5ecc1f" providerId="ADAL" clId="{CBE84D05-8744-4A31-9F01-019DE542BFEE}" dt="2024-04-06T12:12:36.499" v="5256"/>
          <ac:picMkLst>
            <pc:docMk/>
            <pc:sldMk cId="3109758807" sldId="401"/>
            <ac:picMk id="8" creationId="{E58DBE29-699A-3133-46B0-65CB66FA72D3}"/>
          </ac:picMkLst>
        </pc:picChg>
        <pc:picChg chg="add mod">
          <ac:chgData name="Rebecca Hawkins" userId="a6d4d689-4a4f-4e8e-ae2d-f334cd5ecc1f" providerId="ADAL" clId="{CBE84D05-8744-4A31-9F01-019DE542BFEE}" dt="2024-04-06T12:12:36.499" v="5256"/>
          <ac:picMkLst>
            <pc:docMk/>
            <pc:sldMk cId="3109758807" sldId="401"/>
            <ac:picMk id="9" creationId="{79B361F0-4517-12D7-9F75-4CC0FAB846D7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DC9DE5-7261-DB40-9338-5005436756B7}" type="datetimeFigureOut">
              <a:rPr lang="en-US" smtClean="0"/>
              <a:t>4/6/2024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243AEB-552B-034A-B822-4896A1EAC5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9999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243AEB-552B-034A-B822-4896A1EAC5E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7789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0B9ADF-257E-43BE-BB32-BA8F0F4BEC26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13400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0B9ADF-257E-43BE-BB32-BA8F0F4BEC26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48475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0B9ADF-257E-43BE-BB32-BA8F0F4BEC26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09592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0B9ADF-257E-43BE-BB32-BA8F0F4BEC26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68542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0B9ADF-257E-43BE-BB32-BA8F0F4BEC26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57702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0B9ADF-257E-43BE-BB32-BA8F0F4BEC26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12556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0B9ADF-257E-43BE-BB32-BA8F0F4BEC26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78639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0B9ADF-257E-43BE-BB32-BA8F0F4BEC26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1381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0B9ADF-257E-43BE-BB32-BA8F0F4BEC26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83295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243AEB-552B-034A-B822-4896A1EAC5E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2022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243AEB-552B-034A-B822-4896A1EAC5E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3403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243AEB-552B-034A-B822-4896A1EAC5E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0152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0B9ADF-257E-43BE-BB32-BA8F0F4BEC26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00204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0B9ADF-257E-43BE-BB32-BA8F0F4BEC26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98421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0B9ADF-257E-43BE-BB32-BA8F0F4BEC26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12606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0B9ADF-257E-43BE-BB32-BA8F0F4BEC26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56658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0B9ADF-257E-43BE-BB32-BA8F0F4BEC26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97460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50F8FE-E6BA-E542-9F17-98E964B066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19743F-B5B1-2544-ADF8-B0040D04F0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4E93B3-1B0C-B445-B05D-AA6B930C3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299DF-87E9-EB43-97F2-27864B477067}" type="datetimeFigureOut">
              <a:rPr lang="en-US" smtClean="0"/>
              <a:t>4/6/2024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EDE66C-F730-564F-9BD0-AD030AA29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877B59-62B4-734A-BDB1-DBF4BA9969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7643A-0998-8A4E-8AFA-B1A8D3A6C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934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1B13BE-E77E-1E48-9E3C-898115AA68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7433C5-050D-6343-88DE-1A17083DDD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E29A1B-EDBB-6F4E-903C-9828F03F4B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299DF-87E9-EB43-97F2-27864B477067}" type="datetimeFigureOut">
              <a:rPr lang="en-US" smtClean="0"/>
              <a:t>4/6/2024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216AF4-1B9E-E148-AC04-DC323C8B1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532013-5444-6B4C-BFB1-9C416E3B9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7643A-0998-8A4E-8AFA-B1A8D3A6C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381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2A51376-6434-584F-88D1-BE0E5289F5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7925A5-1866-034B-A3CC-4BD1BF5DFC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1F969C-0C96-1840-BEB5-14756854D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299DF-87E9-EB43-97F2-27864B477067}" type="datetimeFigureOut">
              <a:rPr lang="en-US" smtClean="0"/>
              <a:t>4/6/2024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47B401-23C2-8843-81E2-A30F727B0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69EE5-DF1B-EE48-9F8C-64C244CDC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7643A-0998-8A4E-8AFA-B1A8D3A6C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1081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1B45062-A542-FE48-A421-581AD025A8F2}"/>
              </a:ext>
            </a:extLst>
          </p:cNvPr>
          <p:cNvCxnSpPr>
            <a:cxnSpLocks/>
          </p:cNvCxnSpPr>
          <p:nvPr userDrawn="1"/>
        </p:nvCxnSpPr>
        <p:spPr>
          <a:xfrm>
            <a:off x="511048" y="1551010"/>
            <a:ext cx="889489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C89F7F3D-0435-624D-BA57-E4A9D2D89E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3301" y="475453"/>
            <a:ext cx="5642700" cy="6762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i="0" baseline="0">
                <a:solidFill>
                  <a:schemeClr val="bg1"/>
                </a:solidFill>
                <a:latin typeface="Helvetica 55 Roman" panose="02000503000000020004" pitchFamily="2" charset="0"/>
              </a:defRPr>
            </a:lvl1pPr>
          </a:lstStyle>
          <a:p>
            <a:pPr lvl="0"/>
            <a:r>
              <a:rPr lang="en-US"/>
              <a:t>Click to add Heading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FE2C9B9-D99B-4446-8D0D-B4D3856BEA6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597650" y="474663"/>
            <a:ext cx="5162550" cy="5138737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8643747D-390B-FD40-8A33-A3A64BB8142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8576" y="1817688"/>
            <a:ext cx="5584825" cy="37957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bg1"/>
                </a:solidFill>
                <a:latin typeface="Helvetica Neue" panose="02000503000000020004" pitchFamily="2" charset="0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604766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C21EBA57-9B7D-E74D-B153-7E02E75608F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6788" y="2303255"/>
            <a:ext cx="10080625" cy="82191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1" i="0" baseline="0">
                <a:solidFill>
                  <a:schemeClr val="bg1"/>
                </a:solidFill>
                <a:latin typeface="Helvetica 55 Roman" panose="02000503000000020004" pitchFamily="2" charset="0"/>
              </a:defRPr>
            </a:lvl1pPr>
            <a:lvl2pPr>
              <a:defRPr sz="4400" b="1" i="0" baseline="0">
                <a:latin typeface="Helvetica 55 Roman" panose="02000503000000020004" pitchFamily="2" charset="0"/>
              </a:defRPr>
            </a:lvl2pPr>
            <a:lvl3pPr>
              <a:defRPr sz="4400" b="1" i="0" baseline="0">
                <a:latin typeface="Helvetica 55 Roman" panose="02000503000000020004" pitchFamily="2" charset="0"/>
              </a:defRPr>
            </a:lvl3pPr>
            <a:lvl4pPr>
              <a:defRPr sz="4400" b="1" i="0" baseline="0">
                <a:latin typeface="Helvetica 55 Roman" panose="02000503000000020004" pitchFamily="2" charset="0"/>
              </a:defRPr>
            </a:lvl4pPr>
            <a:lvl5pPr>
              <a:defRPr sz="4400" b="1" i="0" baseline="0">
                <a:latin typeface="Helvetica 55 Roman" panose="02000503000000020004" pitchFamily="2" charset="0"/>
              </a:defRPr>
            </a:lvl5pPr>
          </a:lstStyle>
          <a:p>
            <a:pPr lvl="0"/>
            <a:r>
              <a:rPr lang="en-US"/>
              <a:t>Click to add heading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13CB000-F501-D64B-95B0-77B55D9A77E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7350" y="3172225"/>
            <a:ext cx="10169525" cy="10287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400" baseline="0">
                <a:solidFill>
                  <a:schemeClr val="bg1"/>
                </a:solidFill>
                <a:latin typeface="Helvetica Neue" panose="02000503000000020004" pitchFamily="2" charset="0"/>
              </a:defRPr>
            </a:lvl1pPr>
          </a:lstStyle>
          <a:p>
            <a:pPr lvl="0"/>
            <a:r>
              <a:rPr lang="en-US" sz="3400" baseline="0"/>
              <a:t>Click to add subheading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899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DD2908-0D61-3242-97D1-54245174F4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3FE474-D9B5-F044-9CED-9ADD0BE084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F8C0C3-3B50-C941-A5C1-C307D84350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299DF-87E9-EB43-97F2-27864B477067}" type="datetimeFigureOut">
              <a:rPr lang="en-US" smtClean="0"/>
              <a:t>4/6/2024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886E10-829B-2C4C-BC66-E77CB38AC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C268D-A78D-E84B-B441-2E3A0473D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7643A-0998-8A4E-8AFA-B1A8D3A6C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819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E6F1D1-588B-9A45-AA07-BF1D51731B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FA3D30-5129-A74A-8164-6B7E0EE3F0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0B2F7A-B8BA-434A-8602-25E7B23A7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299DF-87E9-EB43-97F2-27864B477067}" type="datetimeFigureOut">
              <a:rPr lang="en-US" smtClean="0"/>
              <a:t>4/6/2024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16FF51-A0FF-8346-9057-0AAF212D58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0D8B0B-B6C4-B443-8E20-E8163DF196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7643A-0998-8A4E-8AFA-B1A8D3A6C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501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BD636B-7767-4F42-9BB7-50BC9AF700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1FE0EB-CFDD-AE4C-B143-74FD2E28D7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F3C41AC-5EA6-7346-BDF2-E784A06CC2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4A9DF1-984F-BE45-B444-ABCA503F29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299DF-87E9-EB43-97F2-27864B477067}" type="datetimeFigureOut">
              <a:rPr lang="en-US" smtClean="0"/>
              <a:t>4/6/2024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397C1-78D3-9A40-8BC9-C03236F480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907836-1432-4A4A-8EB8-C31CD0399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7643A-0998-8A4E-8AFA-B1A8D3A6C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506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959EAA-6DFD-4D42-91C5-1B0A304B6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F1CA61-21F2-B942-9AC6-134D544C2F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92E586-9078-614A-9866-2D12BE6B4A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A24D9C-D154-4F48-AB83-BD71E24CF2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4DB59E-38E9-CD44-82F1-A3159A4E0E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16065C1-C7F8-2743-8A2C-14F24591DC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299DF-87E9-EB43-97F2-27864B477067}" type="datetimeFigureOut">
              <a:rPr lang="en-US" smtClean="0"/>
              <a:t>4/6/2024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971C05B-A1C7-5045-B23B-9CD50587F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8A2AF51-9FD4-E145-85B2-0759A56D2E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7643A-0998-8A4E-8AFA-B1A8D3A6C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906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1B39A-06DF-F748-8E2B-5555D0EB5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B18887F-26CB-8F48-9878-9EDB78109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299DF-87E9-EB43-97F2-27864B477067}" type="datetimeFigureOut">
              <a:rPr lang="en-US" smtClean="0"/>
              <a:t>4/6/2024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70DF99-D4AD-384D-9F26-FCA508F4EB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7A8FB7-4209-DD49-A969-85577CAB8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7643A-0998-8A4E-8AFA-B1A8D3A6C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489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CC66E2-06EA-F24D-8D21-5BA149D077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299DF-87E9-EB43-97F2-27864B477067}" type="datetimeFigureOut">
              <a:rPr lang="en-US" smtClean="0"/>
              <a:t>4/6/2024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34A272-73F0-CF4F-8CF8-FB929F9E2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3787C5-6E7D-FF4C-987D-DCC4221FA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7643A-0998-8A4E-8AFA-B1A8D3A6C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98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758BFC-6252-A347-9D26-3D22A4C59D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EF588C-087C-8144-84D7-B7021AAC39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1CD4B8-E0D3-9643-83BF-391DD13EDE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42E2DB-9E4C-514A-A8F7-0C18662E91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299DF-87E9-EB43-97F2-27864B477067}" type="datetimeFigureOut">
              <a:rPr lang="en-US" smtClean="0"/>
              <a:t>4/6/2024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CB873E-1219-9940-AF85-8CD82DB6A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C06641-DE98-734C-A2AB-F0628B90C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7643A-0998-8A4E-8AFA-B1A8D3A6C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893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C0D0D-535B-1046-909C-969275558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92904EC-1C98-DC42-A2D3-AAE630D56C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DE81E9-AC8C-444B-9158-CFA066D8F1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BD8826-BEB1-2B4A-899A-BB27CB45FA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299DF-87E9-EB43-97F2-27864B477067}" type="datetimeFigureOut">
              <a:rPr lang="en-US" smtClean="0"/>
              <a:t>4/6/2024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08AA20-9A38-074A-889E-9E978801FC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A3A6EF-9F81-5D42-A6BD-748DC3558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7643A-0998-8A4E-8AFA-B1A8D3A6C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023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7AB8BCC-C510-884D-9D7E-7B5F9E6F44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24DABF-BE9E-5F44-A04E-8BE3D37C8B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93FE89-4547-FF4B-A041-FA482E4A0E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299DF-87E9-EB43-97F2-27864B477067}" type="datetimeFigureOut">
              <a:rPr lang="en-US" smtClean="0"/>
              <a:t>4/6/2024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8A458E-F8E8-BC43-8015-73E7E7A456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AD35C4-0BC6-924C-A160-0FBC8D9A03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7643A-0998-8A4E-8AFA-B1A8D3A6C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684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5" Type="http://schemas.microsoft.com/office/2007/relationships/hdphoto" Target="../media/hdphoto1.wdp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5" Type="http://schemas.microsoft.com/office/2007/relationships/hdphoto" Target="../media/hdphoto1.wdp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svg"/><Relationship Id="rId3" Type="http://schemas.openxmlformats.org/officeDocument/2006/relationships/image" Target="../media/image2.png"/><Relationship Id="rId7" Type="http://schemas.openxmlformats.org/officeDocument/2006/relationships/image" Target="../media/image38.svg"/><Relationship Id="rId12" Type="http://schemas.openxmlformats.org/officeDocument/2006/relationships/image" Target="../media/image4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7.png"/><Relationship Id="rId11" Type="http://schemas.openxmlformats.org/officeDocument/2006/relationships/image" Target="../media/image42.svg"/><Relationship Id="rId5" Type="http://schemas.openxmlformats.org/officeDocument/2006/relationships/image" Target="../media/image36.svg"/><Relationship Id="rId15" Type="http://schemas.openxmlformats.org/officeDocument/2006/relationships/image" Target="../media/image46.sv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svg"/><Relationship Id="rId14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52.svg"/><Relationship Id="rId3" Type="http://schemas.openxmlformats.org/officeDocument/2006/relationships/image" Target="../media/image2.png"/><Relationship Id="rId7" Type="http://schemas.openxmlformats.org/officeDocument/2006/relationships/image" Target="../media/image48.svg"/><Relationship Id="rId12" Type="http://schemas.openxmlformats.org/officeDocument/2006/relationships/image" Target="../media/image5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7.png"/><Relationship Id="rId11" Type="http://schemas.openxmlformats.org/officeDocument/2006/relationships/image" Target="../media/image50.svg"/><Relationship Id="rId5" Type="http://schemas.openxmlformats.org/officeDocument/2006/relationships/image" Target="../media/image36.svg"/><Relationship Id="rId15" Type="http://schemas.openxmlformats.org/officeDocument/2006/relationships/image" Target="../media/image54.svg"/><Relationship Id="rId10" Type="http://schemas.openxmlformats.org/officeDocument/2006/relationships/image" Target="../media/image49.png"/><Relationship Id="rId4" Type="http://schemas.openxmlformats.org/officeDocument/2006/relationships/image" Target="../media/image35.png"/><Relationship Id="rId9" Type="http://schemas.openxmlformats.org/officeDocument/2006/relationships/image" Target="../media/image40.svg"/><Relationship Id="rId14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2.png"/><Relationship Id="rId7" Type="http://schemas.openxmlformats.org/officeDocument/2006/relationships/image" Target="../media/image58.sv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7.png"/><Relationship Id="rId5" Type="http://schemas.openxmlformats.org/officeDocument/2006/relationships/image" Target="../media/image56.svg"/><Relationship Id="rId4" Type="http://schemas.openxmlformats.org/officeDocument/2006/relationships/image" Target="../media/image55.png"/><Relationship Id="rId9" Type="http://schemas.openxmlformats.org/officeDocument/2006/relationships/image" Target="../media/image60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2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sv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4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svg"/><Relationship Id="rId4" Type="http://schemas.openxmlformats.org/officeDocument/2006/relationships/image" Target="../media/image13.jpe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svg"/><Relationship Id="rId3" Type="http://schemas.openxmlformats.org/officeDocument/2006/relationships/image" Target="../media/image2.png"/><Relationship Id="rId7" Type="http://schemas.openxmlformats.org/officeDocument/2006/relationships/image" Target="../media/image23.svg"/><Relationship Id="rId12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png"/><Relationship Id="rId11" Type="http://schemas.openxmlformats.org/officeDocument/2006/relationships/image" Target="../media/image27.svg"/><Relationship Id="rId5" Type="http://schemas.openxmlformats.org/officeDocument/2006/relationships/image" Target="../media/image21.svg"/><Relationship Id="rId15" Type="http://schemas.openxmlformats.org/officeDocument/2006/relationships/image" Target="../media/image31.sv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svg"/><Relationship Id="rId14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5" Type="http://schemas.microsoft.com/office/2007/relationships/hdphoto" Target="../media/hdphoto1.wdp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5" Type="http://schemas.microsoft.com/office/2007/relationships/hdphoto" Target="../media/hdphoto1.wdp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37F0E4-2D31-F949-AEF1-E06ED801BE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9027" y="3193126"/>
            <a:ext cx="9792786" cy="1084004"/>
          </a:xfrm>
        </p:spPr>
        <p:txBody>
          <a:bodyPr anchor="ctr">
            <a:no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The affective response to exercise; does exercise make people feel better?</a:t>
            </a:r>
            <a:endParaRPr lang="en-US" sz="4000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97D06C-113F-324C-B159-E2C9CC2A86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03420" y="5265336"/>
            <a:ext cx="9144000" cy="851024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Dr Rebecca Hawkins</a:t>
            </a:r>
          </a:p>
          <a:p>
            <a:r>
              <a:rPr lang="en-US" sz="2000" dirty="0">
                <a:solidFill>
                  <a:schemeClr val="bg1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School of Sport &amp; Exercise Science, University of Lincoln</a:t>
            </a:r>
            <a:endParaRPr lang="en-US" sz="2000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58488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0BD01FC-74A6-9517-1A23-DE4D5FE981D1}"/>
              </a:ext>
            </a:extLst>
          </p:cNvPr>
          <p:cNvSpPr/>
          <p:nvPr/>
        </p:nvSpPr>
        <p:spPr>
          <a:xfrm>
            <a:off x="0" y="1"/>
            <a:ext cx="12192000" cy="55165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402941" y="357352"/>
            <a:ext cx="9725797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en-US" sz="5000" dirty="0">
                <a:solidFill>
                  <a:srgbClr val="10808A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The relationship…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027B90A-C186-C179-275A-B39D50B69BD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9447" t="15556" r="13058" b="41728"/>
          <a:stretch/>
        </p:blipFill>
        <p:spPr>
          <a:xfrm>
            <a:off x="6702251" y="198311"/>
            <a:ext cx="5255429" cy="513038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DE797E8-7340-0593-4149-4E14CDA2512E}"/>
              </a:ext>
            </a:extLst>
          </p:cNvPr>
          <p:cNvSpPr txBox="1"/>
          <p:nvPr/>
        </p:nvSpPr>
        <p:spPr>
          <a:xfrm>
            <a:off x="776715" y="1537669"/>
            <a:ext cx="5255429" cy="34162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 rtl="0" fontAlgn="base">
              <a:lnSpc>
                <a:spcPct val="110000"/>
              </a:lnSpc>
              <a:buClr>
                <a:srgbClr val="17848E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latin typeface="Georgia" panose="02040502050405020303" pitchFamily="18" charset="0"/>
              </a:rPr>
              <a:t>Higher intensity exercise is associated with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less positive, and more negative affect</a:t>
            </a:r>
            <a:r>
              <a:rPr lang="en-GB" sz="2200" dirty="0">
                <a:latin typeface="Georgia" panose="02040502050405020303" pitchFamily="18" charset="0"/>
              </a:rPr>
              <a:t> during exercise</a:t>
            </a:r>
          </a:p>
          <a:p>
            <a:pPr marL="342900" indent="-342900" algn="l" rtl="0" fontAlgn="base">
              <a:lnSpc>
                <a:spcPct val="110000"/>
              </a:lnSpc>
              <a:buClr>
                <a:srgbClr val="17848E"/>
              </a:buClr>
              <a:buFont typeface="Arial" panose="020B0604020202020204" pitchFamily="34" charset="0"/>
              <a:buChar char="•"/>
            </a:pPr>
            <a:endParaRPr lang="en-GB" sz="2200" dirty="0">
              <a:latin typeface="Georgia" panose="02040502050405020303" pitchFamily="18" charset="0"/>
            </a:endParaRPr>
          </a:p>
          <a:p>
            <a:pPr marL="342900" indent="-342900" algn="l" rtl="0" fontAlgn="base">
              <a:lnSpc>
                <a:spcPct val="110000"/>
              </a:lnSpc>
              <a:buClr>
                <a:srgbClr val="17848E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latin typeface="Georgia" panose="02040502050405020303" pitchFamily="18" charset="0"/>
              </a:rPr>
              <a:t>It has been reported that when exercise approaches these thresholds, the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degree of challenge is increased </a:t>
            </a:r>
            <a:r>
              <a:rPr lang="en-GB" sz="2200" dirty="0">
                <a:latin typeface="Georgia" panose="02040502050405020303" pitchFamily="18" charset="0"/>
              </a:rPr>
              <a:t>at which point affective responses become more variable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5E91252-ABD0-C697-13A4-6A7E520B1C57}"/>
              </a:ext>
            </a:extLst>
          </p:cNvPr>
          <p:cNvSpPr/>
          <p:nvPr/>
        </p:nvSpPr>
        <p:spPr>
          <a:xfrm>
            <a:off x="8822921" y="1301223"/>
            <a:ext cx="934030" cy="344159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404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0BD01FC-74A6-9517-1A23-DE4D5FE981D1}"/>
              </a:ext>
            </a:extLst>
          </p:cNvPr>
          <p:cNvSpPr/>
          <p:nvPr/>
        </p:nvSpPr>
        <p:spPr>
          <a:xfrm>
            <a:off x="0" y="1"/>
            <a:ext cx="12192000" cy="55165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402941" y="357352"/>
            <a:ext cx="9725797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en-US" sz="5000" dirty="0">
                <a:solidFill>
                  <a:srgbClr val="10808A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The relationship…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027B90A-C186-C179-275A-B39D50B69BD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9447" t="15556" r="13058" b="41728"/>
          <a:stretch/>
        </p:blipFill>
        <p:spPr>
          <a:xfrm>
            <a:off x="6702251" y="198311"/>
            <a:ext cx="5255429" cy="513038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DE797E8-7340-0593-4149-4E14CDA2512E}"/>
              </a:ext>
            </a:extLst>
          </p:cNvPr>
          <p:cNvSpPr txBox="1"/>
          <p:nvPr/>
        </p:nvSpPr>
        <p:spPr>
          <a:xfrm>
            <a:off x="776715" y="1537669"/>
            <a:ext cx="5255429" cy="34162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 rtl="0" fontAlgn="base">
              <a:lnSpc>
                <a:spcPct val="110000"/>
              </a:lnSpc>
              <a:buClr>
                <a:srgbClr val="17848E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latin typeface="Georgia" panose="02040502050405020303" pitchFamily="18" charset="0"/>
              </a:rPr>
              <a:t>Ekkekakis (2009) explains that during exercise exceeding the thresholds,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interoceptive cures will dominate </a:t>
            </a:r>
            <a:r>
              <a:rPr lang="en-GB" sz="2200" dirty="0">
                <a:latin typeface="Georgia" panose="02040502050405020303" pitchFamily="18" charset="0"/>
              </a:rPr>
              <a:t>and most individuals with experience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negative affect</a:t>
            </a:r>
          </a:p>
          <a:p>
            <a:pPr marL="342900" indent="-342900" algn="l" rtl="0" fontAlgn="base">
              <a:lnSpc>
                <a:spcPct val="110000"/>
              </a:lnSpc>
              <a:buClr>
                <a:srgbClr val="17848E"/>
              </a:buClr>
              <a:buFont typeface="Arial" panose="020B0604020202020204" pitchFamily="34" charset="0"/>
              <a:buChar char="•"/>
            </a:pPr>
            <a:endParaRPr lang="en-GB" sz="2200" dirty="0">
              <a:latin typeface="Georgia" panose="02040502050405020303" pitchFamily="18" charset="0"/>
            </a:endParaRPr>
          </a:p>
          <a:p>
            <a:pPr marL="342900" indent="-342900" algn="l" rtl="0" fontAlgn="base">
              <a:lnSpc>
                <a:spcPct val="110000"/>
              </a:lnSpc>
              <a:buClr>
                <a:srgbClr val="17848E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latin typeface="Georgia" panose="02040502050405020303" pitchFamily="18" charset="0"/>
              </a:rPr>
              <a:t>Once exercise intensity exceeds these thresholds there is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mostly a homogenous decline </a:t>
            </a:r>
            <a:r>
              <a:rPr lang="en-GB" sz="2200" dirty="0">
                <a:latin typeface="Georgia" panose="02040502050405020303" pitchFamily="18" charset="0"/>
              </a:rPr>
              <a:t>in affect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5E91252-ABD0-C697-13A4-6A7E520B1C57}"/>
              </a:ext>
            </a:extLst>
          </p:cNvPr>
          <p:cNvSpPr/>
          <p:nvPr/>
        </p:nvSpPr>
        <p:spPr>
          <a:xfrm>
            <a:off x="9827289" y="1301223"/>
            <a:ext cx="1899137" cy="344159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5221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1FBD042-3FBD-A2D2-85CE-4CD4C1631875}"/>
              </a:ext>
            </a:extLst>
          </p:cNvPr>
          <p:cNvSpPr/>
          <p:nvPr/>
        </p:nvSpPr>
        <p:spPr>
          <a:xfrm>
            <a:off x="0" y="2"/>
            <a:ext cx="12192000" cy="5496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402941" y="357352"/>
            <a:ext cx="9725797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en-US" sz="5000" dirty="0">
                <a:solidFill>
                  <a:srgbClr val="17848E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The problem…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D78BBF2-AA92-176F-5909-12A9B2EAC69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8505"/>
          <a:stretch/>
        </p:blipFill>
        <p:spPr>
          <a:xfrm>
            <a:off x="7707565" y="723773"/>
            <a:ext cx="3707720" cy="4019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9B4D44D-1471-4522-CD53-741A10905E4B}"/>
              </a:ext>
            </a:extLst>
          </p:cNvPr>
          <p:cNvSpPr txBox="1"/>
          <p:nvPr/>
        </p:nvSpPr>
        <p:spPr>
          <a:xfrm>
            <a:off x="776715" y="1698976"/>
            <a:ext cx="6337518" cy="30438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 rtl="0" fontAlgn="base">
              <a:lnSpc>
                <a:spcPct val="110000"/>
              </a:lnSpc>
              <a:buClr>
                <a:srgbClr val="17848E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latin typeface="Georgia" panose="02040502050405020303" pitchFamily="18" charset="0"/>
              </a:rPr>
              <a:t>Exercise guidelines currently prescribe both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moderate and vigorous intensity </a:t>
            </a:r>
            <a:r>
              <a:rPr lang="en-GB" sz="2200" dirty="0">
                <a:latin typeface="Georgia" panose="02040502050405020303" pitchFamily="18" charset="0"/>
              </a:rPr>
              <a:t>exercise</a:t>
            </a:r>
          </a:p>
          <a:p>
            <a:pPr marL="342900" indent="-342900" algn="l" rtl="0" fontAlgn="base">
              <a:lnSpc>
                <a:spcPct val="110000"/>
              </a:lnSpc>
              <a:buClr>
                <a:srgbClr val="17848E"/>
              </a:buClr>
              <a:buFont typeface="Arial" panose="020B0604020202020204" pitchFamily="34" charset="0"/>
              <a:buChar char="•"/>
            </a:pPr>
            <a:endParaRPr lang="en-GB" sz="2200" dirty="0">
              <a:latin typeface="Georgia" panose="02040502050405020303" pitchFamily="18" charset="0"/>
            </a:endParaRPr>
          </a:p>
          <a:p>
            <a:pPr marL="342900" indent="-342900" algn="l" rtl="0" fontAlgn="base">
              <a:lnSpc>
                <a:spcPct val="110000"/>
              </a:lnSpc>
              <a:buClr>
                <a:srgbClr val="17848E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latin typeface="Georgia" panose="02040502050405020303" pitchFamily="18" charset="0"/>
              </a:rPr>
              <a:t>Individuals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are told to adopt such targets</a:t>
            </a:r>
            <a:r>
              <a:rPr lang="en-GB" sz="2200" dirty="0">
                <a:latin typeface="Georgia" panose="02040502050405020303" pitchFamily="18" charset="0"/>
              </a:rPr>
              <a:t>, despite the risk of experiencing negative affect</a:t>
            </a:r>
          </a:p>
          <a:p>
            <a:pPr marL="342900" indent="-342900" algn="l" rtl="0" fontAlgn="base">
              <a:lnSpc>
                <a:spcPct val="110000"/>
              </a:lnSpc>
              <a:buClr>
                <a:srgbClr val="17848E"/>
              </a:buClr>
              <a:buFont typeface="Arial" panose="020B0604020202020204" pitchFamily="34" charset="0"/>
              <a:buChar char="•"/>
            </a:pPr>
            <a:endParaRPr lang="en-GB" sz="2200" dirty="0">
              <a:latin typeface="Georgia" panose="02040502050405020303" pitchFamily="18" charset="0"/>
            </a:endParaRPr>
          </a:p>
          <a:p>
            <a:pPr marL="342900" indent="-342900" algn="l" rtl="0" fontAlgn="base">
              <a:lnSpc>
                <a:spcPct val="110000"/>
              </a:lnSpc>
              <a:buClr>
                <a:srgbClr val="17848E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latin typeface="Georgia" panose="02040502050405020303" pitchFamily="18" charset="0"/>
              </a:rPr>
              <a:t>Experiencing negative affect will influence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future exercise participation</a:t>
            </a:r>
          </a:p>
        </p:txBody>
      </p:sp>
    </p:spTree>
    <p:extLst>
      <p:ext uri="{BB962C8B-B14F-4D97-AF65-F5344CB8AC3E}">
        <p14:creationId xmlns:p14="http://schemas.microsoft.com/office/powerpoint/2010/main" val="1955954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1FBD042-3FBD-A2D2-85CE-4CD4C1631875}"/>
              </a:ext>
            </a:extLst>
          </p:cNvPr>
          <p:cNvSpPr/>
          <p:nvPr/>
        </p:nvSpPr>
        <p:spPr>
          <a:xfrm>
            <a:off x="0" y="3"/>
            <a:ext cx="12192000" cy="28537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402941" y="357352"/>
            <a:ext cx="972579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en-US" sz="5000" dirty="0">
                <a:solidFill>
                  <a:srgbClr val="17848E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Exercise below the ventilatory threshold…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9B4D44D-1471-4522-CD53-741A10905E4B}"/>
              </a:ext>
            </a:extLst>
          </p:cNvPr>
          <p:cNvSpPr txBox="1"/>
          <p:nvPr/>
        </p:nvSpPr>
        <p:spPr>
          <a:xfrm>
            <a:off x="402941" y="2051353"/>
            <a:ext cx="10376955" cy="436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 fontAlgn="base">
              <a:lnSpc>
                <a:spcPct val="110000"/>
              </a:lnSpc>
              <a:buClr>
                <a:srgbClr val="17848E"/>
              </a:buClr>
            </a:pPr>
            <a:r>
              <a:rPr lang="en-GB" sz="2200" dirty="0">
                <a:latin typeface="Georgia" panose="02040502050405020303" pitchFamily="18" charset="0"/>
              </a:rPr>
              <a:t>What it looks like for someone who has an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elevated body mass index</a:t>
            </a:r>
            <a:r>
              <a:rPr lang="en-GB" sz="2200" dirty="0">
                <a:latin typeface="Georgia" panose="02040502050405020303" pitchFamily="18" charset="0"/>
              </a:rPr>
              <a:t>…</a:t>
            </a:r>
          </a:p>
        </p:txBody>
      </p:sp>
      <p:pic>
        <p:nvPicPr>
          <p:cNvPr id="10" name="Graphic 9" descr="Walk with solid fill">
            <a:extLst>
              <a:ext uri="{FF2B5EF4-FFF2-40B4-BE49-F238E27FC236}">
                <a16:creationId xmlns:a16="http://schemas.microsoft.com/office/drawing/2014/main" id="{1FFE7719-F7CC-C739-2E87-911266687D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99006" y="3277360"/>
            <a:ext cx="914400" cy="914400"/>
          </a:xfrm>
          <a:prstGeom prst="rect">
            <a:avLst/>
          </a:prstGeom>
        </p:spPr>
      </p:pic>
      <p:pic>
        <p:nvPicPr>
          <p:cNvPr id="13" name="Graphic 12" descr="Yoga with solid fill">
            <a:extLst>
              <a:ext uri="{FF2B5EF4-FFF2-40B4-BE49-F238E27FC236}">
                <a16:creationId xmlns:a16="http://schemas.microsoft.com/office/drawing/2014/main" id="{28B522F5-765F-A944-1198-264A0909EA8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461054" y="3222127"/>
            <a:ext cx="914400" cy="914400"/>
          </a:xfrm>
          <a:prstGeom prst="rect">
            <a:avLst/>
          </a:prstGeom>
        </p:spPr>
      </p:pic>
      <p:pic>
        <p:nvPicPr>
          <p:cNvPr id="15" name="Graphic 14" descr="Fishing with solid fill">
            <a:extLst>
              <a:ext uri="{FF2B5EF4-FFF2-40B4-BE49-F238E27FC236}">
                <a16:creationId xmlns:a16="http://schemas.microsoft.com/office/drawing/2014/main" id="{6914E01A-8243-AAB2-0DB6-746D2EF50F3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85519" y="3280042"/>
            <a:ext cx="914400" cy="914400"/>
          </a:xfrm>
          <a:prstGeom prst="rect">
            <a:avLst/>
          </a:prstGeom>
        </p:spPr>
      </p:pic>
      <p:pic>
        <p:nvPicPr>
          <p:cNvPr id="17" name="Graphic 16" descr="Piano with solid fill">
            <a:extLst>
              <a:ext uri="{FF2B5EF4-FFF2-40B4-BE49-F238E27FC236}">
                <a16:creationId xmlns:a16="http://schemas.microsoft.com/office/drawing/2014/main" id="{ED2E04E8-8369-73AD-961D-0ABED21F829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762895" y="3280042"/>
            <a:ext cx="914400" cy="914400"/>
          </a:xfrm>
          <a:prstGeom prst="rect">
            <a:avLst/>
          </a:prstGeom>
        </p:spPr>
      </p:pic>
      <p:pic>
        <p:nvPicPr>
          <p:cNvPr id="19" name="Graphic 18" descr="Watering pot with solid fill">
            <a:extLst>
              <a:ext uri="{FF2B5EF4-FFF2-40B4-BE49-F238E27FC236}">
                <a16:creationId xmlns:a16="http://schemas.microsoft.com/office/drawing/2014/main" id="{46A3CA93-4B55-3AB9-FEB6-AF399A96461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736711" y="3327419"/>
            <a:ext cx="914400" cy="91440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07B2A72C-6AF3-C5E4-E592-1BC820862BEE}"/>
              </a:ext>
            </a:extLst>
          </p:cNvPr>
          <p:cNvSpPr txBox="1"/>
          <p:nvPr/>
        </p:nvSpPr>
        <p:spPr>
          <a:xfrm>
            <a:off x="601224" y="4452630"/>
            <a:ext cx="176767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solidFill>
                  <a:schemeClr val="bg1"/>
                </a:solidFill>
                <a:latin typeface="Georgia" panose="02040502050405020303" pitchFamily="18" charset="0"/>
              </a:rPr>
              <a:t>Fishing from a seated position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4FE5873-840B-D1E5-F432-EC4716615372}"/>
              </a:ext>
            </a:extLst>
          </p:cNvPr>
          <p:cNvSpPr txBox="1"/>
          <p:nvPr/>
        </p:nvSpPr>
        <p:spPr>
          <a:xfrm>
            <a:off x="2401783" y="4452630"/>
            <a:ext cx="16902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solidFill>
                  <a:schemeClr val="bg1"/>
                </a:solidFill>
                <a:latin typeface="Georgia" panose="02040502050405020303" pitchFamily="18" charset="0"/>
              </a:rPr>
              <a:t>Playing music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AACBBEE-D6F8-58C8-DA88-666D25D98F15}"/>
              </a:ext>
            </a:extLst>
          </p:cNvPr>
          <p:cNvSpPr txBox="1"/>
          <p:nvPr/>
        </p:nvSpPr>
        <p:spPr>
          <a:xfrm>
            <a:off x="8067494" y="4456628"/>
            <a:ext cx="17015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solidFill>
                  <a:schemeClr val="bg1"/>
                </a:solidFill>
                <a:latin typeface="Georgia" panose="02040502050405020303" pitchFamily="18" charset="0"/>
              </a:rPr>
              <a:t>Mild stretching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E9E3161-4A4F-3586-4AC9-06B1BA5BED53}"/>
              </a:ext>
            </a:extLst>
          </p:cNvPr>
          <p:cNvSpPr txBox="1"/>
          <p:nvPr/>
        </p:nvSpPr>
        <p:spPr>
          <a:xfrm>
            <a:off x="4215606" y="4456628"/>
            <a:ext cx="18843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solidFill>
                  <a:schemeClr val="bg1"/>
                </a:solidFill>
                <a:latin typeface="Georgia" panose="02040502050405020303" pitchFamily="18" charset="0"/>
              </a:rPr>
              <a:t>Watering flowers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C7A80C1-AB11-1516-701B-1573DA952B6F}"/>
              </a:ext>
            </a:extLst>
          </p:cNvPr>
          <p:cNvSpPr txBox="1"/>
          <p:nvPr/>
        </p:nvSpPr>
        <p:spPr>
          <a:xfrm>
            <a:off x="6277249" y="4456628"/>
            <a:ext cx="15579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solidFill>
                  <a:schemeClr val="bg1"/>
                </a:solidFill>
                <a:latin typeface="Georgia" panose="02040502050405020303" pitchFamily="18" charset="0"/>
              </a:rPr>
              <a:t>Slow walking (without load)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509AAF0-CB0E-F1D3-A5F1-D0AA07E52AE4}"/>
              </a:ext>
            </a:extLst>
          </p:cNvPr>
          <p:cNvSpPr txBox="1"/>
          <p:nvPr/>
        </p:nvSpPr>
        <p:spPr>
          <a:xfrm>
            <a:off x="9874753" y="4452001"/>
            <a:ext cx="19549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solidFill>
                  <a:schemeClr val="bg1"/>
                </a:solidFill>
                <a:latin typeface="Georgia" panose="02040502050405020303" pitchFamily="18" charset="0"/>
              </a:rPr>
              <a:t>Washing dishes</a:t>
            </a:r>
          </a:p>
        </p:txBody>
      </p:sp>
      <p:pic>
        <p:nvPicPr>
          <p:cNvPr id="27" name="Graphic 26" descr="Plate with solid fill">
            <a:extLst>
              <a:ext uri="{FF2B5EF4-FFF2-40B4-BE49-F238E27FC236}">
                <a16:creationId xmlns:a16="http://schemas.microsoft.com/office/drawing/2014/main" id="{5B7C6BCA-5816-4CE7-4F96-0E768A5D3A0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395020" y="332741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0575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1FBD042-3FBD-A2D2-85CE-4CD4C1631875}"/>
              </a:ext>
            </a:extLst>
          </p:cNvPr>
          <p:cNvSpPr/>
          <p:nvPr/>
        </p:nvSpPr>
        <p:spPr>
          <a:xfrm>
            <a:off x="0" y="3"/>
            <a:ext cx="12192000" cy="28537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402941" y="357352"/>
            <a:ext cx="972579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en-US" sz="5000" dirty="0">
                <a:solidFill>
                  <a:srgbClr val="17848E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Exercise above the ventilatory threshold…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9B4D44D-1471-4522-CD53-741A10905E4B}"/>
              </a:ext>
            </a:extLst>
          </p:cNvPr>
          <p:cNvSpPr txBox="1"/>
          <p:nvPr/>
        </p:nvSpPr>
        <p:spPr>
          <a:xfrm>
            <a:off x="402941" y="2051353"/>
            <a:ext cx="10376955" cy="436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 fontAlgn="base">
              <a:lnSpc>
                <a:spcPct val="110000"/>
              </a:lnSpc>
              <a:buClr>
                <a:srgbClr val="17848E"/>
              </a:buClr>
            </a:pPr>
            <a:r>
              <a:rPr lang="en-GB" sz="2200" dirty="0">
                <a:latin typeface="Georgia" panose="02040502050405020303" pitchFamily="18" charset="0"/>
              </a:rPr>
              <a:t>What it looks like for someone who has an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elevated body mass index</a:t>
            </a:r>
            <a:r>
              <a:rPr lang="en-GB" sz="2200" dirty="0">
                <a:latin typeface="Georgia" panose="02040502050405020303" pitchFamily="18" charset="0"/>
              </a:rPr>
              <a:t>…</a:t>
            </a:r>
          </a:p>
        </p:txBody>
      </p:sp>
      <p:pic>
        <p:nvPicPr>
          <p:cNvPr id="10" name="Graphic 9" descr="Walk with solid fill">
            <a:extLst>
              <a:ext uri="{FF2B5EF4-FFF2-40B4-BE49-F238E27FC236}">
                <a16:creationId xmlns:a16="http://schemas.microsoft.com/office/drawing/2014/main" id="{1FFE7719-F7CC-C739-2E87-911266687D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99006" y="3277360"/>
            <a:ext cx="914400" cy="914400"/>
          </a:xfrm>
          <a:prstGeom prst="rect">
            <a:avLst/>
          </a:prstGeom>
        </p:spPr>
      </p:pic>
      <p:pic>
        <p:nvPicPr>
          <p:cNvPr id="13" name="Graphic 12" descr="Mop and bucket with solid fill">
            <a:extLst>
              <a:ext uri="{FF2B5EF4-FFF2-40B4-BE49-F238E27FC236}">
                <a16:creationId xmlns:a16="http://schemas.microsoft.com/office/drawing/2014/main" id="{28B522F5-765F-A944-1198-264A0909EA8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8461054" y="3222127"/>
            <a:ext cx="914400" cy="914400"/>
          </a:xfrm>
          <a:prstGeom prst="rect">
            <a:avLst/>
          </a:prstGeom>
        </p:spPr>
      </p:pic>
      <p:pic>
        <p:nvPicPr>
          <p:cNvPr id="15" name="Graphic 14" descr="Fishing with solid fill">
            <a:extLst>
              <a:ext uri="{FF2B5EF4-FFF2-40B4-BE49-F238E27FC236}">
                <a16:creationId xmlns:a16="http://schemas.microsoft.com/office/drawing/2014/main" id="{6914E01A-8243-AAB2-0DB6-746D2EF50F3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85519" y="3280042"/>
            <a:ext cx="914400" cy="914400"/>
          </a:xfrm>
          <a:prstGeom prst="rect">
            <a:avLst/>
          </a:prstGeom>
        </p:spPr>
      </p:pic>
      <p:pic>
        <p:nvPicPr>
          <p:cNvPr id="17" name="Graphic 16" descr="Golf with solid fill">
            <a:extLst>
              <a:ext uri="{FF2B5EF4-FFF2-40B4-BE49-F238E27FC236}">
                <a16:creationId xmlns:a16="http://schemas.microsoft.com/office/drawing/2014/main" id="{ED2E04E8-8369-73AD-961D-0ABED21F829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2762895" y="3280042"/>
            <a:ext cx="914400" cy="914400"/>
          </a:xfrm>
          <a:prstGeom prst="rect">
            <a:avLst/>
          </a:prstGeom>
        </p:spPr>
      </p:pic>
      <p:pic>
        <p:nvPicPr>
          <p:cNvPr id="19" name="Graphic 18" descr="Car Wash with solid fill">
            <a:extLst>
              <a:ext uri="{FF2B5EF4-FFF2-40B4-BE49-F238E27FC236}">
                <a16:creationId xmlns:a16="http://schemas.microsoft.com/office/drawing/2014/main" id="{46A3CA93-4B55-3AB9-FEB6-AF399A96461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4736711" y="3327419"/>
            <a:ext cx="914400" cy="91440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07B2A72C-6AF3-C5E4-E592-1BC820862BEE}"/>
              </a:ext>
            </a:extLst>
          </p:cNvPr>
          <p:cNvSpPr txBox="1"/>
          <p:nvPr/>
        </p:nvSpPr>
        <p:spPr>
          <a:xfrm>
            <a:off x="601224" y="4452630"/>
            <a:ext cx="176767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solidFill>
                  <a:schemeClr val="bg1"/>
                </a:solidFill>
                <a:latin typeface="Georgia" panose="02040502050405020303" pitchFamily="18" charset="0"/>
              </a:rPr>
              <a:t>Fishing from a standing position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4FE5873-840B-D1E5-F432-EC4716615372}"/>
              </a:ext>
            </a:extLst>
          </p:cNvPr>
          <p:cNvSpPr txBox="1"/>
          <p:nvPr/>
        </p:nvSpPr>
        <p:spPr>
          <a:xfrm>
            <a:off x="2401783" y="4452630"/>
            <a:ext cx="16902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solidFill>
                  <a:schemeClr val="bg1"/>
                </a:solidFill>
                <a:latin typeface="Georgia" panose="02040502050405020303" pitchFamily="18" charset="0"/>
              </a:rPr>
              <a:t>Playing golf/</a:t>
            </a:r>
          </a:p>
          <a:p>
            <a:pPr algn="ctr"/>
            <a:r>
              <a:rPr lang="en-GB" sz="2200" dirty="0">
                <a:solidFill>
                  <a:schemeClr val="bg1"/>
                </a:solidFill>
                <a:latin typeface="Georgia" panose="02040502050405020303" pitchFamily="18" charset="0"/>
              </a:rPr>
              <a:t>bowling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AACBBEE-D6F8-58C8-DA88-666D25D98F15}"/>
              </a:ext>
            </a:extLst>
          </p:cNvPr>
          <p:cNvSpPr txBox="1"/>
          <p:nvPr/>
        </p:nvSpPr>
        <p:spPr>
          <a:xfrm>
            <a:off x="8067494" y="4456628"/>
            <a:ext cx="170152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solidFill>
                  <a:schemeClr val="bg1"/>
                </a:solidFill>
                <a:latin typeface="Georgia" panose="02040502050405020303" pitchFamily="18" charset="0"/>
              </a:rPr>
              <a:t>Cleaning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E9E3161-4A4F-3586-4AC9-06B1BA5BED53}"/>
              </a:ext>
            </a:extLst>
          </p:cNvPr>
          <p:cNvSpPr txBox="1"/>
          <p:nvPr/>
        </p:nvSpPr>
        <p:spPr>
          <a:xfrm>
            <a:off x="4479247" y="4456628"/>
            <a:ext cx="14355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solidFill>
                  <a:schemeClr val="bg1"/>
                </a:solidFill>
                <a:latin typeface="Georgia" panose="02040502050405020303" pitchFamily="18" charset="0"/>
              </a:rPr>
              <a:t>Washing a car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C7A80C1-AB11-1516-701B-1573DA952B6F}"/>
              </a:ext>
            </a:extLst>
          </p:cNvPr>
          <p:cNvSpPr txBox="1"/>
          <p:nvPr/>
        </p:nvSpPr>
        <p:spPr>
          <a:xfrm>
            <a:off x="6162525" y="4456628"/>
            <a:ext cx="177475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solidFill>
                  <a:schemeClr val="bg1"/>
                </a:solidFill>
                <a:latin typeface="Georgia" panose="02040502050405020303" pitchFamily="18" charset="0"/>
              </a:rPr>
              <a:t>Slow walking (with a load)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509AAF0-CB0E-F1D3-A5F1-D0AA07E52AE4}"/>
              </a:ext>
            </a:extLst>
          </p:cNvPr>
          <p:cNvSpPr txBox="1"/>
          <p:nvPr/>
        </p:nvSpPr>
        <p:spPr>
          <a:xfrm>
            <a:off x="9874753" y="4452001"/>
            <a:ext cx="19549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solidFill>
                  <a:schemeClr val="bg1"/>
                </a:solidFill>
                <a:latin typeface="Georgia" panose="02040502050405020303" pitchFamily="18" charset="0"/>
              </a:rPr>
              <a:t>Dancing</a:t>
            </a:r>
          </a:p>
        </p:txBody>
      </p:sp>
      <p:pic>
        <p:nvPicPr>
          <p:cNvPr id="27" name="Graphic 26" descr="Dancing with solid fill">
            <a:extLst>
              <a:ext uri="{FF2B5EF4-FFF2-40B4-BE49-F238E27FC236}">
                <a16:creationId xmlns:a16="http://schemas.microsoft.com/office/drawing/2014/main" id="{5B7C6BCA-5816-4CE7-4F96-0E768A5D3A0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10395020" y="332741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8677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302B835-3413-49B5-B2C1-D52358FF78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4574" y="375231"/>
            <a:ext cx="9493341" cy="676226"/>
          </a:xfrm>
        </p:spPr>
        <p:txBody>
          <a:bodyPr>
            <a:noAutofit/>
          </a:bodyPr>
          <a:lstStyle/>
          <a:p>
            <a:r>
              <a:rPr lang="en-GB" sz="5000" b="0" dirty="0">
                <a:solidFill>
                  <a:srgbClr val="1A999F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Current guidance on goals…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D091853-0FAA-4B6C-B32B-529611572FD8}"/>
              </a:ext>
            </a:extLst>
          </p:cNvPr>
          <p:cNvSpPr txBox="1"/>
          <p:nvPr/>
        </p:nvSpPr>
        <p:spPr>
          <a:xfrm>
            <a:off x="776715" y="1778868"/>
            <a:ext cx="10638570" cy="30438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 rtl="0" fontAlgn="base">
              <a:lnSpc>
                <a:spcPct val="110000"/>
              </a:lnSpc>
              <a:buClr>
                <a:srgbClr val="17848E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latin typeface="Georgia" panose="02040502050405020303" pitchFamily="18" charset="0"/>
              </a:rPr>
              <a:t>Utilising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specific goals </a:t>
            </a:r>
            <a:r>
              <a:rPr lang="en-GB" sz="2200" dirty="0">
                <a:latin typeface="Georgia" panose="02040502050405020303" pitchFamily="18" charset="0"/>
              </a:rPr>
              <a:t>(e.g., 150 minutes of physical activity per week) presents an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elevated risk </a:t>
            </a:r>
            <a:r>
              <a:rPr lang="en-GB" sz="2200" dirty="0">
                <a:latin typeface="Georgia" panose="02040502050405020303" pitchFamily="18" charset="0"/>
              </a:rPr>
              <a:t>for insufficiently active individuals</a:t>
            </a:r>
          </a:p>
          <a:p>
            <a:pPr algn="l" rtl="0" fontAlgn="base">
              <a:lnSpc>
                <a:spcPct val="110000"/>
              </a:lnSpc>
              <a:buClr>
                <a:srgbClr val="17848E"/>
              </a:buClr>
            </a:pPr>
            <a:endParaRPr lang="en-GB" sz="2200" dirty="0">
              <a:latin typeface="Georgia" panose="02040502050405020303" pitchFamily="18" charset="0"/>
            </a:endParaRPr>
          </a:p>
          <a:p>
            <a:pPr marL="342900" indent="-342900" algn="l" rtl="0" fontAlgn="base">
              <a:lnSpc>
                <a:spcPct val="110000"/>
              </a:lnSpc>
              <a:buClr>
                <a:srgbClr val="17848E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latin typeface="Georgia" panose="02040502050405020303" pitchFamily="18" charset="0"/>
              </a:rPr>
              <a:t>By encouraging people to adopt specific targets in health messaging we could be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increasing the likelihood of experiencing negative affect</a:t>
            </a:r>
          </a:p>
          <a:p>
            <a:pPr marL="342900" indent="-342900" algn="l" rtl="0" fontAlgn="base">
              <a:lnSpc>
                <a:spcPct val="110000"/>
              </a:lnSpc>
              <a:buClr>
                <a:srgbClr val="17848E"/>
              </a:buClr>
              <a:buFont typeface="Arial" panose="020B0604020202020204" pitchFamily="34" charset="0"/>
              <a:buChar char="•"/>
            </a:pPr>
            <a:endParaRPr lang="en-GB" sz="2200" dirty="0">
              <a:latin typeface="Georgia" panose="02040502050405020303" pitchFamily="18" charset="0"/>
            </a:endParaRPr>
          </a:p>
          <a:p>
            <a:pPr marL="342900" indent="-342900" fontAlgn="base">
              <a:lnSpc>
                <a:spcPct val="110000"/>
              </a:lnSpc>
              <a:buClr>
                <a:srgbClr val="17848E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latin typeface="Georgia" panose="02040502050405020303" pitchFamily="18" charset="0"/>
              </a:rPr>
              <a:t>Furthermore, </a:t>
            </a:r>
            <a:r>
              <a:rPr lang="en-GB" sz="2200" i="0" dirty="0">
                <a:effectLst/>
                <a:latin typeface="Georgia" panose="02040502050405020303" pitchFamily="18" charset="0"/>
              </a:rPr>
              <a:t>evidence indicates that </a:t>
            </a:r>
            <a:r>
              <a:rPr lang="en-GB" sz="2200" i="0" dirty="0">
                <a:solidFill>
                  <a:srgbClr val="10808A"/>
                </a:solidFill>
                <a:effectLst/>
                <a:latin typeface="Georgia" panose="02040502050405020303" pitchFamily="18" charset="0"/>
              </a:rPr>
              <a:t>goals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do not need to be specific to be effective </a:t>
            </a:r>
            <a:r>
              <a:rPr lang="en-GB" sz="2200" dirty="0">
                <a:latin typeface="Georgia" panose="02040502050405020303" pitchFamily="18" charset="0"/>
              </a:rPr>
              <a:t>(McEwan et al., 2016)</a:t>
            </a:r>
          </a:p>
        </p:txBody>
      </p:sp>
    </p:spTree>
    <p:extLst>
      <p:ext uri="{BB962C8B-B14F-4D97-AF65-F5344CB8AC3E}">
        <p14:creationId xmlns:p14="http://schemas.microsoft.com/office/powerpoint/2010/main" val="7603037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1FBD042-3FBD-A2D2-85CE-4CD4C1631875}"/>
              </a:ext>
            </a:extLst>
          </p:cNvPr>
          <p:cNvSpPr/>
          <p:nvPr/>
        </p:nvSpPr>
        <p:spPr>
          <a:xfrm>
            <a:off x="0" y="3"/>
            <a:ext cx="12192000" cy="2130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402941" y="357352"/>
            <a:ext cx="1077082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en-US" sz="5000" dirty="0">
                <a:solidFill>
                  <a:srgbClr val="17848E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The evidence on affective responses and goals…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101C982-0B8E-5A53-B6DC-7E18F4C29846}"/>
              </a:ext>
            </a:extLst>
          </p:cNvPr>
          <p:cNvSpPr txBox="1"/>
          <p:nvPr/>
        </p:nvSpPr>
        <p:spPr>
          <a:xfrm>
            <a:off x="555650" y="2613190"/>
            <a:ext cx="11110485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0" i="0" u="none" strike="noStrike" dirty="0">
                <a:solidFill>
                  <a:schemeClr val="bg1"/>
                </a:solidFill>
                <a:effectLst/>
                <a:latin typeface="Georgia" panose="02040502050405020303" pitchFamily="18" charset="0"/>
              </a:rPr>
              <a:t>Hawkins et al. (2020) examined the effects of open goals (“see ho</a:t>
            </a:r>
            <a:r>
              <a:rPr lang="en-GB" sz="2400" dirty="0">
                <a:solidFill>
                  <a:schemeClr val="bg1"/>
                </a:solidFill>
                <a:latin typeface="Georgia" panose="02040502050405020303" pitchFamily="18" charset="0"/>
              </a:rPr>
              <a:t>w well you can do”) and specific goals in physical activity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b="0" i="0" u="none" strike="noStrike" dirty="0">
              <a:solidFill>
                <a:schemeClr val="bg1"/>
              </a:solidFill>
              <a:effectLst/>
              <a:latin typeface="Georgia" panose="020405020504050203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Georgia" panose="02040502050405020303" pitchFamily="18" charset="0"/>
              </a:rPr>
              <a:t>Considered active and insufficiently active participants</a:t>
            </a:r>
            <a:endParaRPr lang="en-GB" sz="2400" b="0" i="0" u="none" strike="noStrike" dirty="0">
              <a:solidFill>
                <a:schemeClr val="bg1"/>
              </a:solidFill>
              <a:effectLst/>
              <a:latin typeface="Georgia" panose="020405020504050203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0" i="0" u="none" strike="noStrike" dirty="0">
                <a:solidFill>
                  <a:schemeClr val="bg1"/>
                </a:solidFill>
                <a:effectLst/>
                <a:latin typeface="Georgia" panose="02040502050405020303" pitchFamily="18" charset="0"/>
              </a:rPr>
              <a:t>Open </a:t>
            </a:r>
            <a:r>
              <a:rPr lang="en-GB" sz="2400" dirty="0">
                <a:solidFill>
                  <a:schemeClr val="bg1"/>
                </a:solidFill>
                <a:latin typeface="Georgia" panose="02040502050405020303" pitchFamily="18" charset="0"/>
              </a:rPr>
              <a:t>goals were </a:t>
            </a:r>
            <a:r>
              <a:rPr lang="en-GB" sz="2400" b="0" i="0" u="none" strike="noStrike" dirty="0">
                <a:solidFill>
                  <a:schemeClr val="bg1"/>
                </a:solidFill>
                <a:effectLst/>
                <a:latin typeface="Georgia" panose="02040502050405020303" pitchFamily="18" charset="0"/>
              </a:rPr>
              <a:t>found to be more pleasurable than the specific goal for insufficiently active participants, whereas no differences were found between the specific and</a:t>
            </a:r>
            <a:r>
              <a:rPr lang="en-GB" sz="2400" dirty="0">
                <a:solidFill>
                  <a:schemeClr val="bg1"/>
                </a:solidFill>
                <a:latin typeface="Georgia" panose="02040502050405020303" pitchFamily="18" charset="0"/>
              </a:rPr>
              <a:t> open goal for active participants</a:t>
            </a:r>
          </a:p>
        </p:txBody>
      </p:sp>
    </p:spTree>
    <p:extLst>
      <p:ext uri="{BB962C8B-B14F-4D97-AF65-F5344CB8AC3E}">
        <p14:creationId xmlns:p14="http://schemas.microsoft.com/office/powerpoint/2010/main" val="565299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1FBD042-3FBD-A2D2-85CE-4CD4C1631875}"/>
              </a:ext>
            </a:extLst>
          </p:cNvPr>
          <p:cNvSpPr/>
          <p:nvPr/>
        </p:nvSpPr>
        <p:spPr>
          <a:xfrm>
            <a:off x="0" y="3"/>
            <a:ext cx="12192000" cy="2130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0402046B-9CA6-6831-2642-C8A0CD5E928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4575" y="375231"/>
            <a:ext cx="10076146" cy="676226"/>
          </a:xfrm>
        </p:spPr>
        <p:txBody>
          <a:bodyPr>
            <a:noAutofit/>
          </a:bodyPr>
          <a:lstStyle/>
          <a:p>
            <a:r>
              <a:rPr lang="en-GB" sz="5000" b="0" dirty="0">
                <a:solidFill>
                  <a:srgbClr val="1A999F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Considerations…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64BB918D-47D0-9294-D9C8-BB34417DC0C5}"/>
              </a:ext>
            </a:extLst>
          </p:cNvPr>
          <p:cNvGrpSpPr/>
          <p:nvPr/>
        </p:nvGrpSpPr>
        <p:grpSpPr>
          <a:xfrm>
            <a:off x="1425194" y="1537232"/>
            <a:ext cx="1440000" cy="1440000"/>
            <a:chOff x="854110" y="2197587"/>
            <a:chExt cx="1440000" cy="1440000"/>
          </a:xfrm>
        </p:grpSpPr>
        <p:sp>
          <p:nvSpPr>
            <p:cNvPr id="20" name="Flowchart: Connector 19">
              <a:extLst>
                <a:ext uri="{FF2B5EF4-FFF2-40B4-BE49-F238E27FC236}">
                  <a16:creationId xmlns:a16="http://schemas.microsoft.com/office/drawing/2014/main" id="{801602A8-F6C2-AF25-E439-346D3F32F0AC}"/>
                </a:ext>
              </a:extLst>
            </p:cNvPr>
            <p:cNvSpPr/>
            <p:nvPr/>
          </p:nvSpPr>
          <p:spPr>
            <a:xfrm>
              <a:off x="854110" y="2197587"/>
              <a:ext cx="1440000" cy="1440000"/>
            </a:xfrm>
            <a:prstGeom prst="flowChartConnector">
              <a:avLst/>
            </a:prstGeom>
            <a:solidFill>
              <a:srgbClr val="FFFFFF"/>
            </a:solidFill>
            <a:ln w="28575">
              <a:solidFill>
                <a:srgbClr val="1080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1" name="Graphic 20" descr="Forbidden with solid fill">
              <a:extLst>
                <a:ext uri="{FF2B5EF4-FFF2-40B4-BE49-F238E27FC236}">
                  <a16:creationId xmlns:a16="http://schemas.microsoft.com/office/drawing/2014/main" id="{F07F0439-C6AD-C4F8-80D5-4A630DDCFC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1034110" y="2377587"/>
              <a:ext cx="1080000" cy="1080000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35074D3-7C79-41A9-CD70-475FF6F68C9F}"/>
              </a:ext>
            </a:extLst>
          </p:cNvPr>
          <p:cNvGrpSpPr/>
          <p:nvPr/>
        </p:nvGrpSpPr>
        <p:grpSpPr>
          <a:xfrm>
            <a:off x="5383006" y="1537232"/>
            <a:ext cx="1440000" cy="1440000"/>
            <a:chOff x="6747069" y="2152964"/>
            <a:chExt cx="1440000" cy="1440000"/>
          </a:xfrm>
        </p:grpSpPr>
        <p:sp>
          <p:nvSpPr>
            <p:cNvPr id="23" name="Flowchart: Connector 22">
              <a:extLst>
                <a:ext uri="{FF2B5EF4-FFF2-40B4-BE49-F238E27FC236}">
                  <a16:creationId xmlns:a16="http://schemas.microsoft.com/office/drawing/2014/main" id="{9F1AE21F-CCDA-81F5-212E-8FD69608E366}"/>
                </a:ext>
              </a:extLst>
            </p:cNvPr>
            <p:cNvSpPr/>
            <p:nvPr/>
          </p:nvSpPr>
          <p:spPr>
            <a:xfrm>
              <a:off x="6747069" y="2152964"/>
              <a:ext cx="1440000" cy="1440000"/>
            </a:xfrm>
            <a:prstGeom prst="flowChartConnector">
              <a:avLst/>
            </a:prstGeom>
            <a:solidFill>
              <a:srgbClr val="FFFFFF"/>
            </a:solidFill>
            <a:ln w="28575">
              <a:solidFill>
                <a:srgbClr val="1080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4" name="Graphic 23" descr="Universal access with solid fill">
              <a:extLst>
                <a:ext uri="{FF2B5EF4-FFF2-40B4-BE49-F238E27FC236}">
                  <a16:creationId xmlns:a16="http://schemas.microsoft.com/office/drawing/2014/main" id="{72348F14-1B62-52A1-03F6-6D77134876A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>
              <a:off x="6944920" y="2348764"/>
              <a:ext cx="1080000" cy="1080000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4081FD7-5DF8-D03D-DA6D-578789D39549}"/>
              </a:ext>
            </a:extLst>
          </p:cNvPr>
          <p:cNvGrpSpPr/>
          <p:nvPr/>
        </p:nvGrpSpPr>
        <p:grpSpPr>
          <a:xfrm>
            <a:off x="9340818" y="1537232"/>
            <a:ext cx="1440000" cy="1440000"/>
            <a:chOff x="8493588" y="3238203"/>
            <a:chExt cx="1440000" cy="1440000"/>
          </a:xfrm>
        </p:grpSpPr>
        <p:sp>
          <p:nvSpPr>
            <p:cNvPr id="26" name="Flowchart: Connector 25">
              <a:extLst>
                <a:ext uri="{FF2B5EF4-FFF2-40B4-BE49-F238E27FC236}">
                  <a16:creationId xmlns:a16="http://schemas.microsoft.com/office/drawing/2014/main" id="{3A8719D7-3D02-4BEA-FFDD-DF5461BA90FA}"/>
                </a:ext>
              </a:extLst>
            </p:cNvPr>
            <p:cNvSpPr/>
            <p:nvPr/>
          </p:nvSpPr>
          <p:spPr>
            <a:xfrm>
              <a:off x="8493588" y="3238203"/>
              <a:ext cx="1440000" cy="1440000"/>
            </a:xfrm>
            <a:prstGeom prst="flowChartConnector">
              <a:avLst/>
            </a:prstGeom>
            <a:solidFill>
              <a:srgbClr val="FFFFFF"/>
            </a:solidFill>
            <a:ln w="28575">
              <a:solidFill>
                <a:srgbClr val="1080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7" name="Graphic 26" descr="Group of people with solid fill">
              <a:extLst>
                <a:ext uri="{FF2B5EF4-FFF2-40B4-BE49-F238E27FC236}">
                  <a16:creationId xmlns:a16="http://schemas.microsoft.com/office/drawing/2014/main" id="{08C958A8-D036-6DB5-8202-14B2429319D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>
            <a:xfrm>
              <a:off x="8673588" y="3365177"/>
              <a:ext cx="1080000" cy="1080000"/>
            </a:xfrm>
            <a:prstGeom prst="rect">
              <a:avLst/>
            </a:prstGeom>
          </p:spPr>
        </p:pic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A4F4B575-C640-B1E1-0B7C-AA4E4DE44D2D}"/>
              </a:ext>
            </a:extLst>
          </p:cNvPr>
          <p:cNvSpPr txBox="1"/>
          <p:nvPr/>
        </p:nvSpPr>
        <p:spPr>
          <a:xfrm>
            <a:off x="880399" y="3407407"/>
            <a:ext cx="2529590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200" dirty="0">
                <a:solidFill>
                  <a:schemeClr val="bg1"/>
                </a:solidFill>
                <a:latin typeface="Georgia" panose="02040502050405020303" pitchFamily="18" charset="0"/>
              </a:rPr>
              <a:t>Non-specific goals might have utility within exercise sessions to promote pleasure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90B83B1-AA3F-AFF9-8E0A-92691795E62C}"/>
              </a:ext>
            </a:extLst>
          </p:cNvPr>
          <p:cNvSpPr txBox="1"/>
          <p:nvPr/>
        </p:nvSpPr>
        <p:spPr>
          <a:xfrm>
            <a:off x="4563362" y="3409951"/>
            <a:ext cx="3114989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200" dirty="0">
                <a:solidFill>
                  <a:schemeClr val="bg1"/>
                </a:solidFill>
                <a:latin typeface="Georgia" panose="02040502050405020303" pitchFamily="18" charset="0"/>
              </a:rPr>
              <a:t>Open goals could produce more optimal psychological experiences for those who are new to physical activity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EFA9E04-C88F-6EC9-DA9A-D4E8DC92AAF0}"/>
              </a:ext>
            </a:extLst>
          </p:cNvPr>
          <p:cNvSpPr txBox="1"/>
          <p:nvPr/>
        </p:nvSpPr>
        <p:spPr>
          <a:xfrm>
            <a:off x="8776918" y="3407407"/>
            <a:ext cx="2567799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200" dirty="0">
                <a:solidFill>
                  <a:schemeClr val="bg1"/>
                </a:solidFill>
                <a:latin typeface="Georgia" panose="02040502050405020303" pitchFamily="18" charset="0"/>
              </a:rPr>
              <a:t>A move away from rigid and one-size-fits-all approaches to goal setting is warranted</a:t>
            </a:r>
          </a:p>
        </p:txBody>
      </p:sp>
    </p:spTree>
    <p:extLst>
      <p:ext uri="{BB962C8B-B14F-4D97-AF65-F5344CB8AC3E}">
        <p14:creationId xmlns:p14="http://schemas.microsoft.com/office/powerpoint/2010/main" val="5359092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CD05DFE-63F3-8A97-FC77-B25EB7A2A150}"/>
              </a:ext>
            </a:extLst>
          </p:cNvPr>
          <p:cNvSpPr/>
          <p:nvPr/>
        </p:nvSpPr>
        <p:spPr>
          <a:xfrm>
            <a:off x="0" y="0"/>
            <a:ext cx="12206012" cy="4963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3A08A89-0F2E-4E69-2109-4C1FA5F37AE6}"/>
              </a:ext>
            </a:extLst>
          </p:cNvPr>
          <p:cNvSpPr/>
          <p:nvPr/>
        </p:nvSpPr>
        <p:spPr>
          <a:xfrm>
            <a:off x="402942" y="309356"/>
            <a:ext cx="862047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5000" b="0" dirty="0">
                <a:solidFill>
                  <a:srgbClr val="1A999F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Conclusion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9A4D84A2-2B57-5A63-DDCB-D5B6A7359973}"/>
              </a:ext>
            </a:extLst>
          </p:cNvPr>
          <p:cNvSpPr txBox="1">
            <a:spLocks/>
          </p:cNvSpPr>
          <p:nvPr/>
        </p:nvSpPr>
        <p:spPr>
          <a:xfrm>
            <a:off x="402943" y="1527727"/>
            <a:ext cx="11092372" cy="21974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10000"/>
              </a:lnSpc>
              <a:spcBef>
                <a:spcPts val="0"/>
              </a:spcBef>
              <a:buClr>
                <a:srgbClr val="10808A"/>
              </a:buClr>
              <a:buFont typeface="Arial" panose="020B0604020202020204" pitchFamily="34" charset="0"/>
              <a:buChar char="•"/>
            </a:pPr>
            <a:r>
              <a:rPr lang="en-GB" sz="2200" b="0" i="0" u="none" strike="noStrike" dirty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Open goals </a:t>
            </a:r>
            <a:r>
              <a:rPr lang="en-GB" sz="2200" b="0" i="0" u="none" strike="noStrike" dirty="0">
                <a:solidFill>
                  <a:srgbClr val="10808A"/>
                </a:solidFill>
                <a:effectLst/>
                <a:latin typeface="Georgia" panose="02040502050405020303" pitchFamily="18" charset="0"/>
              </a:rPr>
              <a:t>might be optimal </a:t>
            </a:r>
            <a:r>
              <a:rPr lang="en-GB" sz="2200" b="0" i="0" u="none" strike="noStrike" dirty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as affect predicts future engagement, which is the ultimate aim of physical activity interventions</a:t>
            </a:r>
          </a:p>
          <a:p>
            <a:pPr marL="285750" indent="-285750">
              <a:lnSpc>
                <a:spcPct val="110000"/>
              </a:lnSpc>
              <a:spcBef>
                <a:spcPts val="0"/>
              </a:spcBef>
              <a:buClr>
                <a:srgbClr val="10808A"/>
              </a:buClr>
              <a:buFont typeface="Arial" panose="020B0604020202020204" pitchFamily="34" charset="0"/>
              <a:buChar char="•"/>
            </a:pPr>
            <a:endParaRPr lang="en-GB" sz="2200" b="0" i="0" u="none" strike="noStrike" dirty="0">
              <a:solidFill>
                <a:srgbClr val="000000"/>
              </a:solidFill>
              <a:effectLst/>
              <a:latin typeface="Georgia" panose="02040502050405020303" pitchFamily="18" charset="0"/>
            </a:endParaRPr>
          </a:p>
          <a:p>
            <a:pPr marL="285750" indent="-285750">
              <a:lnSpc>
                <a:spcPct val="110000"/>
              </a:lnSpc>
              <a:spcBef>
                <a:spcPts val="0"/>
              </a:spcBef>
              <a:buClr>
                <a:srgbClr val="10808A"/>
              </a:buClr>
              <a:buFont typeface="Arial" panose="020B0604020202020204" pitchFamily="34" charset="0"/>
              <a:buChar char="•"/>
            </a:pPr>
            <a:r>
              <a:rPr lang="en-GB" sz="2200" b="0" i="0" u="none" strike="noStrike" dirty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Encouraging the adoption of generic targets (e.g., 150minutes of physical activity per week) could be </a:t>
            </a:r>
            <a:r>
              <a:rPr lang="en-GB" sz="2200" b="0" i="0" u="none" strike="noStrike" dirty="0">
                <a:solidFill>
                  <a:srgbClr val="10808A"/>
                </a:solidFill>
                <a:effectLst/>
                <a:latin typeface="Georgia" panose="02040502050405020303" pitchFamily="18" charset="0"/>
              </a:rPr>
              <a:t>problematic</a:t>
            </a:r>
          </a:p>
          <a:p>
            <a:pPr marL="285750" indent="-285750">
              <a:lnSpc>
                <a:spcPct val="110000"/>
              </a:lnSpc>
              <a:spcBef>
                <a:spcPts val="0"/>
              </a:spcBef>
              <a:buClr>
                <a:srgbClr val="10808A"/>
              </a:buClr>
              <a:buFont typeface="Arial" panose="020B0604020202020204" pitchFamily="34" charset="0"/>
              <a:buChar char="•"/>
            </a:pPr>
            <a:endParaRPr lang="en-GB" sz="2200" dirty="0">
              <a:solidFill>
                <a:srgbClr val="10808A"/>
              </a:solidFill>
              <a:latin typeface="Georgia" panose="02040502050405020303" pitchFamily="18" charset="0"/>
            </a:endParaRPr>
          </a:p>
          <a:p>
            <a:pPr marL="285750" indent="-285750">
              <a:lnSpc>
                <a:spcPct val="110000"/>
              </a:lnSpc>
              <a:spcBef>
                <a:spcPts val="0"/>
              </a:spcBef>
              <a:buClr>
                <a:srgbClr val="10808A"/>
              </a:buClr>
              <a:buFont typeface="Arial" panose="020B0604020202020204" pitchFamily="34" charset="0"/>
              <a:buChar char="•"/>
            </a:pPr>
            <a:r>
              <a:rPr lang="en-GB" sz="2200" b="0" i="0" u="none" strike="noStrike" dirty="0">
                <a:solidFill>
                  <a:srgbClr val="10808A"/>
                </a:solidFill>
                <a:effectLst/>
                <a:latin typeface="Georgia" panose="02040502050405020303" pitchFamily="18" charset="0"/>
              </a:rPr>
              <a:t>Affective responses and exercise intensity </a:t>
            </a:r>
            <a:r>
              <a:rPr lang="en-GB" sz="2200" b="0" i="0" u="none" strike="noStrike" dirty="0">
                <a:effectLst/>
                <a:latin typeface="Georgia" panose="02040502050405020303" pitchFamily="18" charset="0"/>
              </a:rPr>
              <a:t>should be considered when developing physical activity interventions</a:t>
            </a:r>
          </a:p>
          <a:p>
            <a:pPr marL="285750" indent="-285750">
              <a:buClr>
                <a:srgbClr val="10808A"/>
              </a:buClr>
            </a:pPr>
            <a:endParaRPr lang="en-GB" sz="2200" dirty="0">
              <a:latin typeface="Georgia" panose="02040502050405020303" pitchFamily="18" charset="0"/>
            </a:endParaRPr>
          </a:p>
          <a:p>
            <a:pPr marL="285750" indent="-285750">
              <a:buClr>
                <a:srgbClr val="10808A"/>
              </a:buClr>
              <a:buFont typeface="Arial" panose="020B0604020202020204" pitchFamily="34" charset="0"/>
              <a:buChar char="•"/>
            </a:pPr>
            <a:endParaRPr lang="en-GB" sz="2200" b="0" i="0" dirty="0">
              <a:solidFill>
                <a:srgbClr val="002E5E"/>
              </a:solidFill>
              <a:effectLst/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89715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Connector 7">
            <a:extLst>
              <a:ext uri="{FF2B5EF4-FFF2-40B4-BE49-F238E27FC236}">
                <a16:creationId xmlns:a16="http://schemas.microsoft.com/office/drawing/2014/main" id="{62595ECC-1BEB-FE5C-9050-4EB988A776D7}"/>
              </a:ext>
            </a:extLst>
          </p:cNvPr>
          <p:cNvSpPr/>
          <p:nvPr/>
        </p:nvSpPr>
        <p:spPr>
          <a:xfrm>
            <a:off x="4835999" y="2795899"/>
            <a:ext cx="2520000" cy="2520000"/>
          </a:xfrm>
          <a:prstGeom prst="flowChartConnector">
            <a:avLst/>
          </a:prstGeom>
          <a:solidFill>
            <a:srgbClr val="FFFFFF"/>
          </a:solidFill>
          <a:ln w="28575">
            <a:solidFill>
              <a:srgbClr val="1080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6EB6DA84-DB40-674C-8BEA-BD9834204A63}"/>
              </a:ext>
            </a:extLst>
          </p:cNvPr>
          <p:cNvSpPr txBox="1">
            <a:spLocks/>
          </p:cNvSpPr>
          <p:nvPr/>
        </p:nvSpPr>
        <p:spPr>
          <a:xfrm>
            <a:off x="2540359" y="1338356"/>
            <a:ext cx="7111281" cy="1815882"/>
          </a:xfr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5500" dirty="0">
                <a:solidFill>
                  <a:schemeClr val="bg1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Any Questions?</a:t>
            </a:r>
            <a:endParaRPr lang="en-US" sz="5500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pic>
        <p:nvPicPr>
          <p:cNvPr id="7" name="Graphic 6" descr="Customer review with solid fill">
            <a:extLst>
              <a:ext uri="{FF2B5EF4-FFF2-40B4-BE49-F238E27FC236}">
                <a16:creationId xmlns:a16="http://schemas.microsoft.com/office/drawing/2014/main" id="{002CFEF2-BBF9-CF5F-A638-E54704ABA8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88058" y="3141678"/>
            <a:ext cx="1815882" cy="181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049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8" descr="UK Map Icon (Page 6) - Line.17QQ.com">
            <a:extLst>
              <a:ext uri="{FF2B5EF4-FFF2-40B4-BE49-F238E27FC236}">
                <a16:creationId xmlns:a16="http://schemas.microsoft.com/office/drawing/2014/main" id="{E29F0F47-990C-107B-15A1-CC97761A93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20000"/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4019" y="1872365"/>
            <a:ext cx="3030025" cy="3631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1">
            <a:extLst>
              <a:ext uri="{FF2B5EF4-FFF2-40B4-BE49-F238E27FC236}">
                <a16:creationId xmlns:a16="http://schemas.microsoft.com/office/drawing/2014/main" id="{08055EB7-7A9D-1C04-0710-EAFEB660BD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1609" y="469029"/>
            <a:ext cx="10080625" cy="821910"/>
          </a:xfrm>
        </p:spPr>
        <p:txBody>
          <a:bodyPr>
            <a:normAutofit/>
          </a:bodyPr>
          <a:lstStyle/>
          <a:p>
            <a:r>
              <a:rPr lang="en-US" sz="5000" b="0" dirty="0">
                <a:latin typeface="Georgia" panose="02040502050405020303" pitchFamily="18" charset="0"/>
                <a:cs typeface="Arial" panose="020B0604020202020204" pitchFamily="34" charset="0"/>
              </a:rPr>
              <a:t>Dr Rebecca Hawkins</a:t>
            </a:r>
          </a:p>
        </p:txBody>
      </p:sp>
      <p:pic>
        <p:nvPicPr>
          <p:cNvPr id="13" name="Graphic 12" descr="Marker with solid fill">
            <a:extLst>
              <a:ext uri="{FF2B5EF4-FFF2-40B4-BE49-F238E27FC236}">
                <a16:creationId xmlns:a16="http://schemas.microsoft.com/office/drawing/2014/main" id="{3C9B3359-82E5-E074-79A1-DA804D8468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721961" y="3925675"/>
            <a:ext cx="512417" cy="51241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EB93FB9-23A4-245E-14E7-2C0DAD4879AB}"/>
              </a:ext>
            </a:extLst>
          </p:cNvPr>
          <p:cNvSpPr txBox="1"/>
          <p:nvPr/>
        </p:nvSpPr>
        <p:spPr>
          <a:xfrm>
            <a:off x="6497896" y="1872365"/>
            <a:ext cx="4747475" cy="28315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 fontAlgn="base">
              <a:buClr>
                <a:srgbClr val="17848E"/>
              </a:buClr>
            </a:pPr>
            <a:r>
              <a:rPr lang="en-GB" sz="2200" dirty="0">
                <a:solidFill>
                  <a:schemeClr val="bg1"/>
                </a:solidFill>
                <a:latin typeface="Georgia" panose="02040502050405020303" pitchFamily="18" charset="0"/>
              </a:rPr>
              <a:t>University of Lincoln</a:t>
            </a:r>
          </a:p>
          <a:p>
            <a:pPr algn="l" rtl="0" fontAlgn="base">
              <a:buClr>
                <a:srgbClr val="17848E"/>
              </a:buClr>
            </a:pPr>
            <a:endParaRPr lang="en-GB" sz="2200" dirty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algn="l" rtl="0" fontAlgn="base">
              <a:buClr>
                <a:srgbClr val="17848E"/>
              </a:buClr>
            </a:pPr>
            <a:r>
              <a:rPr lang="en-GB" sz="2200" dirty="0">
                <a:solidFill>
                  <a:schemeClr val="bg1"/>
                </a:solidFill>
                <a:latin typeface="Georgia" panose="02040502050405020303" pitchFamily="18" charset="0"/>
              </a:rPr>
              <a:t>Senior Lecturer in Sport &amp; Exercise Psychology</a:t>
            </a:r>
          </a:p>
          <a:p>
            <a:pPr algn="l" rtl="0" fontAlgn="base">
              <a:buClr>
                <a:srgbClr val="17848E"/>
              </a:buClr>
            </a:pPr>
            <a:endParaRPr lang="en-GB" sz="2200" dirty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algn="l" rtl="0" fontAlgn="base">
              <a:buClr>
                <a:srgbClr val="17848E"/>
              </a:buClr>
            </a:pPr>
            <a:r>
              <a:rPr lang="en-GB" sz="2200" dirty="0">
                <a:solidFill>
                  <a:schemeClr val="bg1"/>
                </a:solidFill>
                <a:latin typeface="Georgia" panose="02040502050405020303" pitchFamily="18" charset="0"/>
              </a:rPr>
              <a:t>PhD examining the utility of open goals in physical activity:</a:t>
            </a:r>
          </a:p>
          <a:p>
            <a:pPr algn="l" rtl="0" fontAlgn="base">
              <a:buClr>
                <a:srgbClr val="17848E"/>
              </a:buClr>
            </a:pPr>
            <a:r>
              <a:rPr lang="en-GB" sz="2400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endParaRPr lang="en-US" sz="2400" i="0" dirty="0">
              <a:solidFill>
                <a:schemeClr val="bg1"/>
              </a:solidFill>
              <a:effectLst/>
              <a:latin typeface="Georgia" panose="02040502050405020303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0CF0B1D-B296-EA35-40FE-80AE0A4D104D}"/>
              </a:ext>
            </a:extLst>
          </p:cNvPr>
          <p:cNvSpPr txBox="1"/>
          <p:nvPr/>
        </p:nvSpPr>
        <p:spPr>
          <a:xfrm>
            <a:off x="531609" y="5723044"/>
            <a:ext cx="343476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 fontAlgn="base">
              <a:buClr>
                <a:srgbClr val="17848E"/>
              </a:buClr>
            </a:pPr>
            <a:r>
              <a:rPr lang="en-GB" sz="2200" dirty="0">
                <a:solidFill>
                  <a:schemeClr val="bg1"/>
                </a:solidFill>
                <a:latin typeface="Georgia" panose="02040502050405020303" pitchFamily="18" charset="0"/>
              </a:rPr>
              <a:t>Keep up with me @_RebeccaHawkins</a:t>
            </a:r>
            <a:endParaRPr lang="en-US" sz="2200" i="0" dirty="0">
              <a:solidFill>
                <a:schemeClr val="bg1"/>
              </a:solidFill>
              <a:effectLst/>
              <a:latin typeface="Georgia" panose="02040502050405020303" pitchFamily="18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2CAF275-4F47-C619-4E07-DC931DA0EDEC}"/>
              </a:ext>
            </a:extLst>
          </p:cNvPr>
          <p:cNvGrpSpPr/>
          <p:nvPr/>
        </p:nvGrpSpPr>
        <p:grpSpPr>
          <a:xfrm>
            <a:off x="6542972" y="4565335"/>
            <a:ext cx="2962630" cy="720000"/>
            <a:chOff x="6542972" y="4523176"/>
            <a:chExt cx="2962630" cy="720000"/>
          </a:xfrm>
        </p:grpSpPr>
        <p:pic>
          <p:nvPicPr>
            <p:cNvPr id="18" name="Graphic 17" descr="Bullseye with solid fill">
              <a:extLst>
                <a:ext uri="{FF2B5EF4-FFF2-40B4-BE49-F238E27FC236}">
                  <a16:creationId xmlns:a16="http://schemas.microsoft.com/office/drawing/2014/main" id="{95789670-2FFC-B43A-691D-820BDAC0ED6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542972" y="4523176"/>
              <a:ext cx="720000" cy="720000"/>
            </a:xfrm>
            <a:prstGeom prst="rect">
              <a:avLst/>
            </a:prstGeom>
          </p:spPr>
        </p:pic>
        <p:pic>
          <p:nvPicPr>
            <p:cNvPr id="19" name="Graphic 18" descr="Good Inventory with solid fill">
              <a:extLst>
                <a:ext uri="{FF2B5EF4-FFF2-40B4-BE49-F238E27FC236}">
                  <a16:creationId xmlns:a16="http://schemas.microsoft.com/office/drawing/2014/main" id="{05B97963-58B4-F0CA-03C9-CFC13F58524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/>
            <a:stretch/>
          </p:blipFill>
          <p:spPr>
            <a:xfrm>
              <a:off x="7664287" y="4523176"/>
              <a:ext cx="720000" cy="720000"/>
            </a:xfrm>
            <a:prstGeom prst="rect">
              <a:avLst/>
            </a:prstGeom>
          </p:spPr>
        </p:pic>
        <p:pic>
          <p:nvPicPr>
            <p:cNvPr id="20" name="Graphic 19" descr="Universal access with solid fill">
              <a:extLst>
                <a:ext uri="{FF2B5EF4-FFF2-40B4-BE49-F238E27FC236}">
                  <a16:creationId xmlns:a16="http://schemas.microsoft.com/office/drawing/2014/main" id="{BB1D8CC6-00F1-0200-676F-21022A52822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8785602" y="4523176"/>
              <a:ext cx="720000" cy="720000"/>
            </a:xfrm>
            <a:prstGeom prst="rect">
              <a:avLst/>
            </a:prstGeom>
          </p:spPr>
        </p:pic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AA41A252-C352-BB4E-E8B3-653B26CBD88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23873" y="1938137"/>
            <a:ext cx="1354783" cy="1350000"/>
          </a:xfrm>
          <a:prstGeom prst="flowChartConnector">
            <a:avLst/>
          </a:prstGeom>
          <a:ln w="571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7713482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6EB6DA84-DB40-674C-8BEA-BD9834204A63}"/>
              </a:ext>
            </a:extLst>
          </p:cNvPr>
          <p:cNvSpPr txBox="1">
            <a:spLocks/>
          </p:cNvSpPr>
          <p:nvPr/>
        </p:nvSpPr>
        <p:spPr>
          <a:xfrm>
            <a:off x="2540359" y="2132176"/>
            <a:ext cx="7111281" cy="1815882"/>
          </a:xfr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5500" dirty="0">
                <a:solidFill>
                  <a:schemeClr val="bg1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Thanks for </a:t>
            </a:r>
          </a:p>
          <a:p>
            <a:pPr algn="ctr"/>
            <a:r>
              <a:rPr lang="en-US" sz="5500" dirty="0">
                <a:solidFill>
                  <a:schemeClr val="bg1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Listening</a:t>
            </a:r>
            <a:endParaRPr lang="en-US" sz="5500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68624E4-270D-15BB-430F-6709BEB48E22}"/>
              </a:ext>
            </a:extLst>
          </p:cNvPr>
          <p:cNvSpPr txBox="1"/>
          <p:nvPr/>
        </p:nvSpPr>
        <p:spPr>
          <a:xfrm>
            <a:off x="786627" y="6053443"/>
            <a:ext cx="3849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rhawkins@lincoln.ac.uk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E482BDE-4361-BECC-675E-49891F85A1AE}"/>
              </a:ext>
            </a:extLst>
          </p:cNvPr>
          <p:cNvSpPr txBox="1"/>
          <p:nvPr/>
        </p:nvSpPr>
        <p:spPr>
          <a:xfrm>
            <a:off x="303125" y="5324808"/>
            <a:ext cx="63728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Please email questions to:</a:t>
            </a:r>
          </a:p>
        </p:txBody>
      </p:sp>
      <p:pic>
        <p:nvPicPr>
          <p:cNvPr id="5" name="Graphic 4" descr="Open envelope with solid fill">
            <a:extLst>
              <a:ext uri="{FF2B5EF4-FFF2-40B4-BE49-F238E27FC236}">
                <a16:creationId xmlns:a16="http://schemas.microsoft.com/office/drawing/2014/main" id="{AB8E2672-73BA-3898-01E4-EF4AA16DEE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3125" y="5961889"/>
            <a:ext cx="576372" cy="576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304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A37BCD1-D009-80F3-EBC5-161EFF1C26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1609" y="469029"/>
            <a:ext cx="10080625" cy="821910"/>
          </a:xfrm>
        </p:spPr>
        <p:txBody>
          <a:bodyPr>
            <a:normAutofit/>
          </a:bodyPr>
          <a:lstStyle/>
          <a:p>
            <a:r>
              <a:rPr lang="en-US" sz="5000" b="0" dirty="0">
                <a:latin typeface="Georgia" panose="02040502050405020303" pitchFamily="18" charset="0"/>
                <a:cs typeface="Arial" panose="020B0604020202020204" pitchFamily="34" charset="0"/>
              </a:rPr>
              <a:t>University of Lincoln</a:t>
            </a:r>
          </a:p>
        </p:txBody>
      </p:sp>
      <p:pic>
        <p:nvPicPr>
          <p:cNvPr id="3" name="Picture 8" descr="BMVA Computer Vision Summer School | 3-7 July 2017, University of ...">
            <a:extLst>
              <a:ext uri="{FF2B5EF4-FFF2-40B4-BE49-F238E27FC236}">
                <a16:creationId xmlns:a16="http://schemas.microsoft.com/office/drawing/2014/main" id="{217BB50E-F631-E5A0-1CC3-8A96E18EE5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4" r="18630"/>
          <a:stretch/>
        </p:blipFill>
        <p:spPr bwMode="auto">
          <a:xfrm>
            <a:off x="6551525" y="493551"/>
            <a:ext cx="4658307" cy="4669951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0F9BFE9-514D-F79E-B018-2A54C5A9906B}"/>
              </a:ext>
            </a:extLst>
          </p:cNvPr>
          <p:cNvSpPr txBox="1"/>
          <p:nvPr/>
        </p:nvSpPr>
        <p:spPr>
          <a:xfrm>
            <a:off x="531609" y="5723044"/>
            <a:ext cx="567827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 fontAlgn="base">
              <a:buClr>
                <a:srgbClr val="17848E"/>
              </a:buClr>
            </a:pPr>
            <a:r>
              <a:rPr lang="en-GB" sz="2200" dirty="0">
                <a:solidFill>
                  <a:schemeClr val="bg1"/>
                </a:solidFill>
                <a:latin typeface="Georgia" panose="02040502050405020303" pitchFamily="18" charset="0"/>
              </a:rPr>
              <a:t>University/Department @unilincoln/@LincolnSportEx</a:t>
            </a:r>
            <a:endParaRPr lang="en-US" sz="2200" i="0" dirty="0">
              <a:solidFill>
                <a:schemeClr val="bg1"/>
              </a:solidFill>
              <a:effectLst/>
              <a:latin typeface="Georgia" panose="02040502050405020303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D83A717-12E8-39A3-8EF1-684D30BD3F1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425" r="15377"/>
          <a:stretch/>
        </p:blipFill>
        <p:spPr>
          <a:xfrm>
            <a:off x="5856295" y="4049025"/>
            <a:ext cx="2219073" cy="2228953"/>
          </a:xfrm>
          <a:prstGeom prst="flowChartConnector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3D13B8D-204A-7FDE-BFC7-BDB49C552A4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0088" r="9078"/>
          <a:stretch/>
        </p:blipFill>
        <p:spPr>
          <a:xfrm>
            <a:off x="3302730" y="1734841"/>
            <a:ext cx="3663101" cy="3654462"/>
          </a:xfrm>
          <a:prstGeom prst="flowChartConnector">
            <a:avLst/>
          </a:prstGeom>
        </p:spPr>
      </p:pic>
      <p:pic>
        <p:nvPicPr>
          <p:cNvPr id="7" name="Picture 6" descr="4 major reasons to study at the University of Lincoln – The Linc">
            <a:extLst>
              <a:ext uri="{FF2B5EF4-FFF2-40B4-BE49-F238E27FC236}">
                <a16:creationId xmlns:a16="http://schemas.microsoft.com/office/drawing/2014/main" id="{8C7F3D9C-AAF9-B1FE-5D7E-488D6F1ECF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2" r="25203"/>
          <a:stretch/>
        </p:blipFill>
        <p:spPr bwMode="auto">
          <a:xfrm>
            <a:off x="1366610" y="2833846"/>
            <a:ext cx="2471860" cy="2445296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58DBE29-699A-3133-46B0-65CB66FA72D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0674" r="13897"/>
          <a:stretch/>
        </p:blipFill>
        <p:spPr>
          <a:xfrm>
            <a:off x="628951" y="1685788"/>
            <a:ext cx="1973589" cy="1962376"/>
          </a:xfrm>
          <a:prstGeom prst="flowChartConnector">
            <a:avLst/>
          </a:prstGeom>
        </p:spPr>
      </p:pic>
      <p:pic>
        <p:nvPicPr>
          <p:cNvPr id="9" name="Graphic 8" descr="Swan with solid fill">
            <a:extLst>
              <a:ext uri="{FF2B5EF4-FFF2-40B4-BE49-F238E27FC236}">
                <a16:creationId xmlns:a16="http://schemas.microsoft.com/office/drawing/2014/main" id="{79B361F0-4517-12D7-9F75-4CC0FAB846D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640416" y="267750"/>
            <a:ext cx="1943635" cy="1943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7588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C68EA2AC-882E-6841-D596-272D2D532572}"/>
              </a:ext>
            </a:extLst>
          </p:cNvPr>
          <p:cNvSpPr/>
          <p:nvPr/>
        </p:nvSpPr>
        <p:spPr>
          <a:xfrm>
            <a:off x="0" y="1"/>
            <a:ext cx="12206012" cy="1758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E292EB24-CA44-E35D-F2C2-905AF977605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4575" y="375231"/>
            <a:ext cx="7990612" cy="676226"/>
          </a:xfrm>
        </p:spPr>
        <p:txBody>
          <a:bodyPr>
            <a:noAutofit/>
          </a:bodyPr>
          <a:lstStyle/>
          <a:p>
            <a:r>
              <a:rPr lang="en-GB" sz="5000" b="0" dirty="0">
                <a:solidFill>
                  <a:srgbClr val="17848E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Learning Outcomes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62022E0-7E3B-C343-C5BD-8E6B1257C9B5}"/>
              </a:ext>
            </a:extLst>
          </p:cNvPr>
          <p:cNvSpPr txBox="1"/>
          <p:nvPr/>
        </p:nvSpPr>
        <p:spPr>
          <a:xfrm>
            <a:off x="4371911" y="2666267"/>
            <a:ext cx="3209761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GB" sz="2200" dirty="0">
                <a:solidFill>
                  <a:schemeClr val="bg1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Explore the exercise-affect relationship when exercising at different intensities</a:t>
            </a:r>
            <a:endParaRPr lang="en-GB" sz="2200" dirty="0">
              <a:solidFill>
                <a:schemeClr val="bg1"/>
              </a:solidFill>
              <a:effectLst/>
              <a:latin typeface="Georgia" panose="02040502050405020303" pitchFamily="18" charset="0"/>
              <a:ea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ADFD72-ADEC-E2D2-0D29-CE4874B233F1}"/>
              </a:ext>
            </a:extLst>
          </p:cNvPr>
          <p:cNvSpPr txBox="1"/>
          <p:nvPr/>
        </p:nvSpPr>
        <p:spPr>
          <a:xfrm>
            <a:off x="586927" y="2679766"/>
            <a:ext cx="2749126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GB" sz="2200" dirty="0">
                <a:solidFill>
                  <a:schemeClr val="bg1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Introduce the construct of affect and its importance in exercise</a:t>
            </a:r>
            <a:endParaRPr lang="en-GB" sz="2200" dirty="0">
              <a:solidFill>
                <a:schemeClr val="bg1"/>
              </a:solidFill>
              <a:effectLst/>
              <a:latin typeface="Georgia" panose="02040502050405020303" pitchFamily="18" charset="0"/>
              <a:ea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636B00-78C6-3C36-8FFB-6C3579ED1D8C}"/>
              </a:ext>
            </a:extLst>
          </p:cNvPr>
          <p:cNvSpPr txBox="1"/>
          <p:nvPr/>
        </p:nvSpPr>
        <p:spPr>
          <a:xfrm>
            <a:off x="8576344" y="2679759"/>
            <a:ext cx="293036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GB" sz="2200" dirty="0">
                <a:solidFill>
                  <a:schemeClr val="bg1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Identify key issues methodological failures in this research area</a:t>
            </a:r>
            <a:endParaRPr lang="en-GB" sz="2200" dirty="0">
              <a:solidFill>
                <a:schemeClr val="bg1"/>
              </a:solidFill>
              <a:effectLst/>
              <a:latin typeface="Georgia" panose="02040502050405020303" pitchFamily="18" charset="0"/>
              <a:ea typeface="Calibri" panose="020F0502020204030204" pitchFamily="34" charset="0"/>
            </a:endParaRPr>
          </a:p>
        </p:txBody>
      </p:sp>
      <p:pic>
        <p:nvPicPr>
          <p:cNvPr id="9" name="Graphic 8" descr="Research">
            <a:extLst>
              <a:ext uri="{FF2B5EF4-FFF2-40B4-BE49-F238E27FC236}">
                <a16:creationId xmlns:a16="http://schemas.microsoft.com/office/drawing/2014/main" id="{DCBEF0C6-1077-0F06-689D-C5DE7DA2D1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384377" y="4417620"/>
            <a:ext cx="1260000" cy="1260000"/>
          </a:xfrm>
          <a:prstGeom prst="rect">
            <a:avLst/>
          </a:prstGeom>
        </p:spPr>
      </p:pic>
      <p:pic>
        <p:nvPicPr>
          <p:cNvPr id="10" name="Graphic 9" descr="Books on shelf">
            <a:extLst>
              <a:ext uri="{FF2B5EF4-FFF2-40B4-BE49-F238E27FC236}">
                <a16:creationId xmlns:a16="http://schemas.microsoft.com/office/drawing/2014/main" id="{467E49B8-D82B-18CE-5B75-2C9DA6849F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08046" y="4417620"/>
            <a:ext cx="1260000" cy="1260000"/>
          </a:xfrm>
          <a:prstGeom prst="rect">
            <a:avLst/>
          </a:prstGeom>
        </p:spPr>
      </p:pic>
      <p:pic>
        <p:nvPicPr>
          <p:cNvPr id="11" name="Graphic 10" descr="Chevron arrows">
            <a:extLst>
              <a:ext uri="{FF2B5EF4-FFF2-40B4-BE49-F238E27FC236}">
                <a16:creationId xmlns:a16="http://schemas.microsoft.com/office/drawing/2014/main" id="{D262B365-E1ED-CCC8-981B-15BC600CD62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460708" y="4417620"/>
            <a:ext cx="1260000" cy="1260000"/>
          </a:xfrm>
          <a:prstGeom prst="rect">
            <a:avLst/>
          </a:prstGeom>
        </p:spPr>
      </p:pic>
      <p:pic>
        <p:nvPicPr>
          <p:cNvPr id="12" name="Graphic 11" descr="Badge 3 with solid fill">
            <a:extLst>
              <a:ext uri="{FF2B5EF4-FFF2-40B4-BE49-F238E27FC236}">
                <a16:creationId xmlns:a16="http://schemas.microsoft.com/office/drawing/2014/main" id="{3F1B3543-20D6-6895-032F-610E07E56A3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9586708" y="1475130"/>
            <a:ext cx="1008000" cy="1008000"/>
          </a:xfrm>
          <a:prstGeom prst="rect">
            <a:avLst/>
          </a:prstGeom>
        </p:spPr>
      </p:pic>
      <p:pic>
        <p:nvPicPr>
          <p:cNvPr id="13" name="Graphic 12" descr="Badge with solid fill">
            <a:extLst>
              <a:ext uri="{FF2B5EF4-FFF2-40B4-BE49-F238E27FC236}">
                <a16:creationId xmlns:a16="http://schemas.microsoft.com/office/drawing/2014/main" id="{75BADC51-9DA5-ADA4-2BD8-6589419C579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5510377" y="1427076"/>
            <a:ext cx="1008000" cy="1008000"/>
          </a:xfrm>
          <a:prstGeom prst="rect">
            <a:avLst/>
          </a:prstGeom>
        </p:spPr>
      </p:pic>
      <p:pic>
        <p:nvPicPr>
          <p:cNvPr id="15" name="Graphic 14" descr="Badge 1 with solid fill">
            <a:extLst>
              <a:ext uri="{FF2B5EF4-FFF2-40B4-BE49-F238E27FC236}">
                <a16:creationId xmlns:a16="http://schemas.microsoft.com/office/drawing/2014/main" id="{41DDADA8-5AB7-821B-D091-E072DB8D769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434046" y="1427076"/>
            <a:ext cx="1008000" cy="10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0051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302B835-3413-49B5-B2C1-D52358FF78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4575" y="375231"/>
            <a:ext cx="7990612" cy="676226"/>
          </a:xfrm>
        </p:spPr>
        <p:txBody>
          <a:bodyPr>
            <a:noAutofit/>
          </a:bodyPr>
          <a:lstStyle/>
          <a:p>
            <a:r>
              <a:rPr lang="en-GB" sz="5000" b="0" dirty="0">
                <a:solidFill>
                  <a:srgbClr val="1A999F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What is Affect?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D091853-0FAA-4B6C-B32B-529611572FD8}"/>
              </a:ext>
            </a:extLst>
          </p:cNvPr>
          <p:cNvSpPr txBox="1"/>
          <p:nvPr/>
        </p:nvSpPr>
        <p:spPr>
          <a:xfrm>
            <a:off x="776715" y="1708529"/>
            <a:ext cx="10638570" cy="344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 rtl="0" fontAlgn="base">
              <a:lnSpc>
                <a:spcPct val="110000"/>
              </a:lnSpc>
              <a:buClr>
                <a:srgbClr val="17848E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latin typeface="Georgia" panose="02040502050405020303" pitchFamily="18" charset="0"/>
              </a:rPr>
              <a:t>Affect refers to the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generalised feelings of pleasure and displeasure </a:t>
            </a:r>
            <a:r>
              <a:rPr lang="en-GB" sz="2200" dirty="0">
                <a:latin typeface="Georgia" panose="02040502050405020303" pitchFamily="18" charset="0"/>
              </a:rPr>
              <a:t>that an individual experiences (</a:t>
            </a:r>
            <a:r>
              <a:rPr lang="en-GB" sz="2200" dirty="0" err="1">
                <a:latin typeface="Georgia" panose="02040502050405020303" pitchFamily="18" charset="0"/>
              </a:rPr>
              <a:t>Carels</a:t>
            </a:r>
            <a:r>
              <a:rPr lang="en-GB" sz="2200" dirty="0">
                <a:latin typeface="Georgia" panose="02040502050405020303" pitchFamily="18" charset="0"/>
              </a:rPr>
              <a:t> et al., 2006)</a:t>
            </a:r>
          </a:p>
          <a:p>
            <a:pPr marL="342900" indent="-342900" algn="l" rtl="0" fontAlgn="base">
              <a:lnSpc>
                <a:spcPct val="110000"/>
              </a:lnSpc>
              <a:buClr>
                <a:srgbClr val="17848E"/>
              </a:buClr>
              <a:buFont typeface="Arial" panose="020B0604020202020204" pitchFamily="34" charset="0"/>
              <a:buChar char="•"/>
            </a:pPr>
            <a:endParaRPr lang="en-GB" sz="2200" dirty="0">
              <a:latin typeface="Georgia" panose="02040502050405020303" pitchFamily="18" charset="0"/>
            </a:endParaRPr>
          </a:p>
          <a:p>
            <a:pPr marL="342900" indent="-342900" algn="l" rtl="0" fontAlgn="base">
              <a:lnSpc>
                <a:spcPct val="110000"/>
              </a:lnSpc>
              <a:buClr>
                <a:srgbClr val="17848E"/>
              </a:buClr>
              <a:buFont typeface="Arial" panose="020B0604020202020204" pitchFamily="34" charset="0"/>
              <a:buChar char="•"/>
            </a:pPr>
            <a:r>
              <a:rPr lang="en-GB" sz="2200" i="0" dirty="0">
                <a:effectLst/>
                <a:latin typeface="Georgia" panose="02040502050405020303" pitchFamily="18" charset="0"/>
              </a:rPr>
              <a:t>It can include </a:t>
            </a:r>
            <a:r>
              <a:rPr lang="en-GB" sz="2200" i="0" dirty="0">
                <a:solidFill>
                  <a:srgbClr val="10808A"/>
                </a:solidFill>
                <a:effectLst/>
                <a:latin typeface="Georgia" panose="02040502050405020303" pitchFamily="18" charset="0"/>
              </a:rPr>
              <a:t>all the emotional states and moods </a:t>
            </a:r>
            <a:r>
              <a:rPr lang="en-GB" sz="2200" i="0" dirty="0">
                <a:effectLst/>
                <a:latin typeface="Georgia" panose="02040502050405020303" pitchFamily="18" charset="0"/>
              </a:rPr>
              <a:t>that contribute to the way an individual feels (Kiviniemi et al., 2007)</a:t>
            </a:r>
          </a:p>
          <a:p>
            <a:pPr marL="342900" indent="-342900" algn="l" rtl="0" fontAlgn="base">
              <a:lnSpc>
                <a:spcPct val="110000"/>
              </a:lnSpc>
              <a:buClr>
                <a:srgbClr val="17848E"/>
              </a:buClr>
              <a:buFont typeface="Arial" panose="020B0604020202020204" pitchFamily="34" charset="0"/>
              <a:buChar char="•"/>
            </a:pPr>
            <a:endParaRPr lang="en-GB" sz="2200" i="0" dirty="0">
              <a:effectLst/>
              <a:latin typeface="Georgia" panose="02040502050405020303" pitchFamily="18" charset="0"/>
            </a:endParaRPr>
          </a:p>
          <a:p>
            <a:pPr marL="342900" indent="-342900" algn="l" rtl="0" fontAlgn="base">
              <a:lnSpc>
                <a:spcPct val="110000"/>
              </a:lnSpc>
              <a:buClr>
                <a:srgbClr val="17848E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latin typeface="Georgia" panose="02040502050405020303" pitchFamily="18" charset="0"/>
              </a:rPr>
              <a:t>Affect can be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positive</a:t>
            </a:r>
            <a:r>
              <a:rPr lang="en-GB" sz="2200" dirty="0">
                <a:latin typeface="Georgia" panose="02040502050405020303" pitchFamily="18" charset="0"/>
              </a:rPr>
              <a:t> (feelings such as enjoyment, pleasure, calmness, energy, vitality), or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negative </a:t>
            </a:r>
            <a:r>
              <a:rPr lang="en-GB" sz="2200" dirty="0">
                <a:latin typeface="Georgia" panose="02040502050405020303" pitchFamily="18" charset="0"/>
              </a:rPr>
              <a:t>(boredom, anxiety, or tension)</a:t>
            </a:r>
            <a:endParaRPr lang="en-US" sz="2200" i="0" dirty="0">
              <a:effectLst/>
              <a:latin typeface="Georgia" panose="02040502050405020303" pitchFamily="18" charset="0"/>
            </a:endParaRPr>
          </a:p>
          <a:p>
            <a:pPr marL="342900" indent="-342900" algn="l" rtl="0" fontAlgn="base">
              <a:buClr>
                <a:srgbClr val="17848E"/>
              </a:buClr>
              <a:buFont typeface="Arial" panose="020B0604020202020204" pitchFamily="34" charset="0"/>
              <a:buChar char="•"/>
            </a:pPr>
            <a:endParaRPr lang="en-GB" sz="2400" i="0" u="none" strike="noStrike" dirty="0">
              <a:solidFill>
                <a:srgbClr val="17406D"/>
              </a:solidFill>
              <a:effectLst/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2375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302B835-3413-49B5-B2C1-D52358FF78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4575" y="375231"/>
            <a:ext cx="7990612" cy="676226"/>
          </a:xfrm>
        </p:spPr>
        <p:txBody>
          <a:bodyPr>
            <a:noAutofit/>
          </a:bodyPr>
          <a:lstStyle/>
          <a:p>
            <a:r>
              <a:rPr lang="en-GB" sz="5000" b="0" dirty="0">
                <a:solidFill>
                  <a:srgbClr val="1A999F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Why is affect important?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D091853-0FAA-4B6C-B32B-529611572FD8}"/>
              </a:ext>
            </a:extLst>
          </p:cNvPr>
          <p:cNvSpPr txBox="1"/>
          <p:nvPr/>
        </p:nvSpPr>
        <p:spPr>
          <a:xfrm>
            <a:off x="776715" y="1708529"/>
            <a:ext cx="10638570" cy="344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 rtl="0" fontAlgn="base">
              <a:lnSpc>
                <a:spcPct val="110000"/>
              </a:lnSpc>
              <a:buClr>
                <a:srgbClr val="17848E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latin typeface="Georgia" panose="02040502050405020303" pitchFamily="18" charset="0"/>
              </a:rPr>
              <a:t>The experience of positive affect has consistently been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linked to heightened intentions to exercise</a:t>
            </a:r>
            <a:r>
              <a:rPr lang="en-GB" sz="2200" dirty="0">
                <a:latin typeface="Georgia" panose="02040502050405020303" pitchFamily="18" charset="0"/>
              </a:rPr>
              <a:t> (Rhodes &amp; </a:t>
            </a:r>
            <a:r>
              <a:rPr lang="en-GB" sz="2200" dirty="0" err="1">
                <a:latin typeface="Georgia" panose="02040502050405020303" pitchFamily="18" charset="0"/>
              </a:rPr>
              <a:t>Kates</a:t>
            </a:r>
            <a:r>
              <a:rPr lang="en-GB" sz="2200" dirty="0">
                <a:latin typeface="Georgia" panose="02040502050405020303" pitchFamily="18" charset="0"/>
              </a:rPr>
              <a:t>, 2015)</a:t>
            </a:r>
          </a:p>
          <a:p>
            <a:pPr marL="342900" indent="-342900" algn="l" rtl="0" fontAlgn="base">
              <a:lnSpc>
                <a:spcPct val="110000"/>
              </a:lnSpc>
              <a:buClr>
                <a:srgbClr val="17848E"/>
              </a:buClr>
              <a:buFont typeface="Arial" panose="020B0604020202020204" pitchFamily="34" charset="0"/>
              <a:buChar char="•"/>
            </a:pPr>
            <a:endParaRPr lang="en-GB" sz="2200" dirty="0">
              <a:latin typeface="Georgia" panose="02040502050405020303" pitchFamily="18" charset="0"/>
            </a:endParaRPr>
          </a:p>
          <a:p>
            <a:pPr marL="342900" indent="-342900" algn="l" rtl="0" fontAlgn="base">
              <a:lnSpc>
                <a:spcPct val="110000"/>
              </a:lnSpc>
              <a:buClr>
                <a:srgbClr val="17848E"/>
              </a:buClr>
              <a:buFont typeface="Arial" panose="020B0604020202020204" pitchFamily="34" charset="0"/>
              <a:buChar char="•"/>
            </a:pPr>
            <a:r>
              <a:rPr lang="en-GB" sz="2200" i="0" dirty="0">
                <a:effectLst/>
                <a:latin typeface="Georgia" panose="02040502050405020303" pitchFamily="18" charset="0"/>
              </a:rPr>
              <a:t>Can </a:t>
            </a:r>
            <a:r>
              <a:rPr lang="en-GB" sz="2200" i="0" dirty="0">
                <a:solidFill>
                  <a:srgbClr val="10808A"/>
                </a:solidFill>
                <a:effectLst/>
                <a:latin typeface="Georgia" panose="02040502050405020303" pitchFamily="18" charset="0"/>
              </a:rPr>
              <a:t>predict</a:t>
            </a:r>
            <a:r>
              <a:rPr lang="en-GB" sz="2200" i="0" dirty="0">
                <a:effectLst/>
                <a:latin typeface="Georgia" panose="02040502050405020303" pitchFamily="18" charset="0"/>
              </a:rPr>
              <a:t> future exercise behaviours and sustained physical activity</a:t>
            </a:r>
          </a:p>
          <a:p>
            <a:pPr marL="342900" indent="-342900" algn="l" rtl="0" fontAlgn="base">
              <a:lnSpc>
                <a:spcPct val="110000"/>
              </a:lnSpc>
              <a:buClr>
                <a:srgbClr val="17848E"/>
              </a:buClr>
              <a:buFont typeface="Arial" panose="020B0604020202020204" pitchFamily="34" charset="0"/>
              <a:buChar char="•"/>
            </a:pPr>
            <a:endParaRPr lang="en-GB" sz="2200" dirty="0">
              <a:latin typeface="Georgia" panose="02040502050405020303" pitchFamily="18" charset="0"/>
            </a:endParaRPr>
          </a:p>
          <a:p>
            <a:pPr marL="342900" indent="-342900" algn="l" rtl="0" fontAlgn="base">
              <a:lnSpc>
                <a:spcPct val="110000"/>
              </a:lnSpc>
              <a:buClr>
                <a:srgbClr val="17848E"/>
              </a:buClr>
              <a:buFont typeface="Arial" panose="020B0604020202020204" pitchFamily="34" charset="0"/>
              <a:buChar char="•"/>
            </a:pPr>
            <a:r>
              <a:rPr lang="en-GB" sz="2200" i="0" dirty="0">
                <a:effectLst/>
                <a:latin typeface="Georgia" panose="02040502050405020303" pitchFamily="18" charset="0"/>
              </a:rPr>
              <a:t>Kwan and Bryan (2010) emphasised that if an individual feels good as a result of exercising, they are </a:t>
            </a:r>
            <a:r>
              <a:rPr lang="en-GB" sz="2200" i="0" dirty="0">
                <a:solidFill>
                  <a:srgbClr val="10808A"/>
                </a:solidFill>
                <a:effectLst/>
                <a:latin typeface="Georgia" panose="02040502050405020303" pitchFamily="18" charset="0"/>
              </a:rPr>
              <a:t>more likely to undertake that activity again</a:t>
            </a:r>
            <a:r>
              <a:rPr lang="en-GB" sz="2200" i="0" dirty="0">
                <a:effectLst/>
                <a:latin typeface="Georgia" panose="02040502050405020303" pitchFamily="18" charset="0"/>
              </a:rPr>
              <a:t>, </a:t>
            </a:r>
            <a:r>
              <a:rPr lang="en-GB" sz="2200" dirty="0">
                <a:latin typeface="Georgia" panose="02040502050405020303" pitchFamily="18" charset="0"/>
              </a:rPr>
              <a:t>and exhibit a higher potential to maintain the activity over a longer term</a:t>
            </a:r>
            <a:endParaRPr lang="en-US" sz="2200" i="0" dirty="0">
              <a:effectLst/>
              <a:latin typeface="Georgia" panose="02040502050405020303" pitchFamily="18" charset="0"/>
            </a:endParaRPr>
          </a:p>
          <a:p>
            <a:pPr marL="342900" indent="-342900" algn="l" rtl="0" fontAlgn="base">
              <a:buClr>
                <a:srgbClr val="17848E"/>
              </a:buClr>
              <a:buFont typeface="Arial" panose="020B0604020202020204" pitchFamily="34" charset="0"/>
              <a:buChar char="•"/>
            </a:pPr>
            <a:endParaRPr lang="en-GB" sz="2400" i="0" u="none" strike="noStrike" dirty="0">
              <a:solidFill>
                <a:srgbClr val="17406D"/>
              </a:solidFill>
              <a:effectLst/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35300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302B835-3413-49B5-B2C1-D52358FF78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4574" y="375231"/>
            <a:ext cx="9493341" cy="676226"/>
          </a:xfrm>
        </p:spPr>
        <p:txBody>
          <a:bodyPr>
            <a:noAutofit/>
          </a:bodyPr>
          <a:lstStyle/>
          <a:p>
            <a:r>
              <a:rPr lang="en-GB" sz="5000" b="0" dirty="0">
                <a:solidFill>
                  <a:srgbClr val="1A999F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The affect-exercise relationship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D091853-0FAA-4B6C-B32B-529611572FD8}"/>
              </a:ext>
            </a:extLst>
          </p:cNvPr>
          <p:cNvSpPr txBox="1"/>
          <p:nvPr/>
        </p:nvSpPr>
        <p:spPr>
          <a:xfrm>
            <a:off x="776715" y="1708529"/>
            <a:ext cx="10638570" cy="344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 rtl="0" fontAlgn="base">
              <a:lnSpc>
                <a:spcPct val="110000"/>
              </a:lnSpc>
              <a:buClr>
                <a:srgbClr val="17848E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Exercise intensity </a:t>
            </a:r>
            <a:r>
              <a:rPr lang="en-GB" sz="2200" dirty="0">
                <a:latin typeface="Georgia" panose="02040502050405020303" pitchFamily="18" charset="0"/>
              </a:rPr>
              <a:t>has been extensively reported as a determining factor in the elicitation of positive and negative affect (Rhodes et al., 2009)</a:t>
            </a:r>
          </a:p>
          <a:p>
            <a:pPr marL="342900" indent="-342900" algn="l" rtl="0" fontAlgn="base">
              <a:lnSpc>
                <a:spcPct val="110000"/>
              </a:lnSpc>
              <a:buClr>
                <a:srgbClr val="17848E"/>
              </a:buClr>
              <a:buFont typeface="Arial" panose="020B0604020202020204" pitchFamily="34" charset="0"/>
              <a:buChar char="•"/>
            </a:pPr>
            <a:endParaRPr lang="en-GB" sz="2200" i="0" dirty="0">
              <a:effectLst/>
              <a:latin typeface="Georgia" panose="02040502050405020303" pitchFamily="18" charset="0"/>
            </a:endParaRPr>
          </a:p>
          <a:p>
            <a:pPr marL="342900" indent="-342900" algn="l" rtl="0" fontAlgn="base">
              <a:lnSpc>
                <a:spcPct val="110000"/>
              </a:lnSpc>
              <a:buClr>
                <a:srgbClr val="17848E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latin typeface="Georgia" panose="02040502050405020303" pitchFamily="18" charset="0"/>
              </a:rPr>
              <a:t>Generally,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higher intensity </a:t>
            </a:r>
            <a:r>
              <a:rPr lang="en-GB" sz="2200" dirty="0">
                <a:latin typeface="Georgia" panose="02040502050405020303" pitchFamily="18" charset="0"/>
              </a:rPr>
              <a:t>exercise is associated with less positive, and more negative affect during exercise</a:t>
            </a:r>
          </a:p>
          <a:p>
            <a:pPr marL="342900" indent="-342900" algn="l" rtl="0" fontAlgn="base">
              <a:lnSpc>
                <a:spcPct val="110000"/>
              </a:lnSpc>
              <a:buClr>
                <a:srgbClr val="17848E"/>
              </a:buClr>
              <a:buFont typeface="Arial" panose="020B0604020202020204" pitchFamily="34" charset="0"/>
              <a:buChar char="•"/>
            </a:pPr>
            <a:endParaRPr lang="en-GB" sz="2200" dirty="0">
              <a:latin typeface="Georgia" panose="02040502050405020303" pitchFamily="18" charset="0"/>
            </a:endParaRPr>
          </a:p>
          <a:p>
            <a:pPr marL="342900" indent="-342900" algn="l" rtl="0" fontAlgn="base">
              <a:lnSpc>
                <a:spcPct val="110000"/>
              </a:lnSpc>
              <a:buClr>
                <a:srgbClr val="17848E"/>
              </a:buClr>
              <a:buFont typeface="Arial" panose="020B0604020202020204" pitchFamily="34" charset="0"/>
              <a:buChar char="•"/>
            </a:pPr>
            <a:r>
              <a:rPr lang="en-GB" sz="2200" i="0" dirty="0">
                <a:effectLst/>
                <a:latin typeface="Georgia" panose="02040502050405020303" pitchFamily="18" charset="0"/>
              </a:rPr>
              <a:t>Affective responses typically become more positive (i.e., more pleasant) when exercise is </a:t>
            </a:r>
            <a:r>
              <a:rPr lang="en-GB" sz="2200" i="0" dirty="0">
                <a:solidFill>
                  <a:srgbClr val="10808A"/>
                </a:solidFill>
                <a:effectLst/>
                <a:latin typeface="Georgia" panose="02040502050405020303" pitchFamily="18" charset="0"/>
              </a:rPr>
              <a:t>undertaken below certain physiological thresholds</a:t>
            </a:r>
            <a:endParaRPr lang="en-US" sz="2200" i="0" dirty="0">
              <a:solidFill>
                <a:srgbClr val="10808A"/>
              </a:solidFill>
              <a:effectLst/>
              <a:latin typeface="Georgia" panose="02040502050405020303" pitchFamily="18" charset="0"/>
            </a:endParaRPr>
          </a:p>
          <a:p>
            <a:pPr marL="342900" indent="-342900" algn="l" rtl="0" fontAlgn="base">
              <a:buClr>
                <a:srgbClr val="17848E"/>
              </a:buClr>
              <a:buFont typeface="Arial" panose="020B0604020202020204" pitchFamily="34" charset="0"/>
              <a:buChar char="•"/>
            </a:pPr>
            <a:endParaRPr lang="en-GB" sz="2400" i="0" u="none" strike="noStrike" dirty="0">
              <a:solidFill>
                <a:srgbClr val="17406D"/>
              </a:solidFill>
              <a:effectLst/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9971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0BD01FC-74A6-9517-1A23-DE4D5FE981D1}"/>
              </a:ext>
            </a:extLst>
          </p:cNvPr>
          <p:cNvSpPr/>
          <p:nvPr/>
        </p:nvSpPr>
        <p:spPr>
          <a:xfrm>
            <a:off x="0" y="1"/>
            <a:ext cx="12192000" cy="55165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402941" y="357352"/>
            <a:ext cx="9725797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en-US" sz="5000" dirty="0">
                <a:solidFill>
                  <a:srgbClr val="10808A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The relationship…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027B90A-C186-C179-275A-B39D50B69BD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9447" t="15556" r="13058" b="41728"/>
          <a:stretch/>
        </p:blipFill>
        <p:spPr>
          <a:xfrm>
            <a:off x="6702251" y="198311"/>
            <a:ext cx="5255429" cy="513038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DE797E8-7340-0593-4149-4E14CDA2512E}"/>
              </a:ext>
            </a:extLst>
          </p:cNvPr>
          <p:cNvSpPr txBox="1"/>
          <p:nvPr/>
        </p:nvSpPr>
        <p:spPr>
          <a:xfrm>
            <a:off x="776715" y="1537669"/>
            <a:ext cx="5255429" cy="34162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 rtl="0" fontAlgn="base">
              <a:lnSpc>
                <a:spcPct val="110000"/>
              </a:lnSpc>
              <a:buClr>
                <a:srgbClr val="17848E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latin typeface="Georgia" panose="02040502050405020303" pitchFamily="18" charset="0"/>
              </a:rPr>
              <a:t>Researchers have been able to decipher and reliable demonstrate a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dose-response pattern </a:t>
            </a:r>
            <a:r>
              <a:rPr lang="en-GB" sz="2200" dirty="0">
                <a:latin typeface="Georgia" panose="02040502050405020303" pitchFamily="18" charset="0"/>
              </a:rPr>
              <a:t>linking exercise intensity to affective responses (Ekkekakis et al., 2011)</a:t>
            </a:r>
            <a:br>
              <a:rPr lang="en-GB" sz="2200" dirty="0">
                <a:latin typeface="Georgia" panose="02040502050405020303" pitchFamily="18" charset="0"/>
              </a:rPr>
            </a:br>
            <a:endParaRPr lang="en-GB" sz="2200" dirty="0">
              <a:latin typeface="Georgia" panose="02040502050405020303" pitchFamily="18" charset="0"/>
            </a:endParaRPr>
          </a:p>
          <a:p>
            <a:pPr marL="342900" indent="-342900" algn="l" rtl="0" fontAlgn="base">
              <a:lnSpc>
                <a:spcPct val="110000"/>
              </a:lnSpc>
              <a:buClr>
                <a:srgbClr val="17848E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latin typeface="Georgia" panose="02040502050405020303" pitchFamily="18" charset="0"/>
              </a:rPr>
              <a:t>Exercise intensity can be broken down into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three zones </a:t>
            </a:r>
            <a:r>
              <a:rPr lang="en-GB" sz="2200" dirty="0">
                <a:latin typeface="Georgia" panose="02040502050405020303" pitchFamily="18" charset="0"/>
              </a:rPr>
              <a:t>(moderate, heavy and severe)</a:t>
            </a:r>
          </a:p>
        </p:txBody>
      </p:sp>
    </p:spTree>
    <p:extLst>
      <p:ext uri="{BB962C8B-B14F-4D97-AF65-F5344CB8AC3E}">
        <p14:creationId xmlns:p14="http://schemas.microsoft.com/office/powerpoint/2010/main" val="743522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0BD01FC-74A6-9517-1A23-DE4D5FE981D1}"/>
              </a:ext>
            </a:extLst>
          </p:cNvPr>
          <p:cNvSpPr/>
          <p:nvPr/>
        </p:nvSpPr>
        <p:spPr>
          <a:xfrm>
            <a:off x="0" y="1"/>
            <a:ext cx="12192000" cy="55165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402941" y="357352"/>
            <a:ext cx="9725797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en-US" sz="5000" dirty="0">
                <a:solidFill>
                  <a:srgbClr val="10808A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The relationship…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027B90A-C186-C179-275A-B39D50B69BD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9447" t="15556" r="13058" b="41728"/>
          <a:stretch/>
        </p:blipFill>
        <p:spPr>
          <a:xfrm>
            <a:off x="6702251" y="198311"/>
            <a:ext cx="5255429" cy="513038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DE797E8-7340-0593-4149-4E14CDA2512E}"/>
              </a:ext>
            </a:extLst>
          </p:cNvPr>
          <p:cNvSpPr txBox="1"/>
          <p:nvPr/>
        </p:nvSpPr>
        <p:spPr>
          <a:xfrm>
            <a:off x="776715" y="1537669"/>
            <a:ext cx="5255429" cy="34162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 rtl="0" fontAlgn="base">
              <a:lnSpc>
                <a:spcPct val="110000"/>
              </a:lnSpc>
              <a:buClr>
                <a:srgbClr val="17848E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latin typeface="Georgia" panose="02040502050405020303" pitchFamily="18" charset="0"/>
              </a:rPr>
              <a:t>Evidence indicates that affective responses typically become more positive (i.e., more pleasant) when the exercise is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undertaken below the ventilatory and lactate thresholds</a:t>
            </a:r>
          </a:p>
          <a:p>
            <a:pPr marL="342900" indent="-342900" algn="l" rtl="0" fontAlgn="base">
              <a:lnSpc>
                <a:spcPct val="110000"/>
              </a:lnSpc>
              <a:buClr>
                <a:srgbClr val="17848E"/>
              </a:buClr>
              <a:buFont typeface="Arial" panose="020B0604020202020204" pitchFamily="34" charset="0"/>
              <a:buChar char="•"/>
            </a:pPr>
            <a:endParaRPr lang="en-GB" sz="2200" dirty="0">
              <a:latin typeface="Georgia" panose="02040502050405020303" pitchFamily="18" charset="0"/>
            </a:endParaRPr>
          </a:p>
          <a:p>
            <a:pPr marL="342900" indent="-342900" algn="l" rtl="0" fontAlgn="base">
              <a:lnSpc>
                <a:spcPct val="110000"/>
              </a:lnSpc>
              <a:buClr>
                <a:srgbClr val="17848E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latin typeface="Georgia" panose="02040502050405020303" pitchFamily="18" charset="0"/>
              </a:rPr>
              <a:t>Cognitive factors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are less salient </a:t>
            </a:r>
            <a:r>
              <a:rPr lang="en-GB" sz="2200" dirty="0">
                <a:latin typeface="Georgia" panose="02040502050405020303" pitchFamily="18" charset="0"/>
              </a:rPr>
              <a:t>(e.g., shortness of breath, rise in body temperature, increased heart rate)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5E91252-ABD0-C697-13A4-6A7E520B1C57}"/>
              </a:ext>
            </a:extLst>
          </p:cNvPr>
          <p:cNvSpPr/>
          <p:nvPr/>
        </p:nvSpPr>
        <p:spPr>
          <a:xfrm>
            <a:off x="7195086" y="1301223"/>
            <a:ext cx="1548000" cy="344159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947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5663</TotalTime>
  <Words>892</Words>
  <Application>Microsoft Office PowerPoint</Application>
  <PresentationFormat>Widescreen</PresentationFormat>
  <Paragraphs>118</Paragraphs>
  <Slides>20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Calibri</vt:lpstr>
      <vt:lpstr>Calibri Light</vt:lpstr>
      <vt:lpstr>Georgia</vt:lpstr>
      <vt:lpstr>Helvetica 55 Roman</vt:lpstr>
      <vt:lpstr>Helvetica Neue</vt:lpstr>
      <vt:lpstr>Office Theme</vt:lpstr>
      <vt:lpstr>The affective response to exercise; does exercise make people feel better?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Sophie Charlton</dc:creator>
  <cp:lastModifiedBy>Rebecca Hawkins</cp:lastModifiedBy>
  <cp:revision>161</cp:revision>
  <dcterms:created xsi:type="dcterms:W3CDTF">2020-11-04T15:08:33Z</dcterms:created>
  <dcterms:modified xsi:type="dcterms:W3CDTF">2024-04-06T12:12:46Z</dcterms:modified>
</cp:coreProperties>
</file>